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71" r:id="rId5"/>
    <p:sldId id="259" r:id="rId6"/>
    <p:sldId id="260" r:id="rId7"/>
    <p:sldId id="261" r:id="rId8"/>
    <p:sldId id="267" r:id="rId9"/>
    <p:sldId id="269" r:id="rId10"/>
    <p:sldId id="270" r:id="rId11"/>
    <p:sldId id="263" r:id="rId12"/>
    <p:sldId id="275" r:id="rId13"/>
    <p:sldId id="276" r:id="rId14"/>
    <p:sldId id="277" r:id="rId15"/>
    <p:sldId id="284" r:id="rId16"/>
    <p:sldId id="278" r:id="rId17"/>
    <p:sldId id="279" r:id="rId18"/>
    <p:sldId id="280" r:id="rId19"/>
    <p:sldId id="283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K\work\code\NetworkCoding\BigInit\BigIntGPU\BigIntCUDA\doc\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K\work\code\NetworkCoding\BigInit\BigIntGPU\BigIntCUDA\doc\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K\work\code\NetworkCoding\BigInit\BigIntGPU\BigIntCUDA\doc\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en-US" dirty="0"/>
              <a:t>GTX 295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982559457226628"/>
          <c:y val="0.18262829451006157"/>
          <c:w val="0.8396694668041158"/>
          <c:h val="0.57422353455818198"/>
        </c:manualLayout>
      </c:layout>
      <c:barChart>
        <c:barDir val="col"/>
        <c:grouping val="clustered"/>
        <c:ser>
          <c:idx val="0"/>
          <c:order val="0"/>
          <c:tx>
            <c:strRef>
              <c:f>a!$B$1</c:f>
              <c:strCache>
                <c:ptCount val="1"/>
                <c:pt idx="0">
                  <c:v>CIOS</c:v>
                </c:pt>
              </c:strCache>
            </c:strRef>
          </c:tx>
          <c:dLbls>
            <c:showVal val="1"/>
          </c:dLbls>
          <c:cat>
            <c:strRef>
              <c:f>a!$A$2:$A$6</c:f>
              <c:strCache>
                <c:ptCount val="5"/>
                <c:pt idx="0">
                  <c:v>1</c:v>
                </c:pt>
                <c:pt idx="1">
                  <c:v>32x30=960</c:v>
                </c:pt>
                <c:pt idx="2">
                  <c:v>32x30x2=1960</c:v>
                </c:pt>
                <c:pt idx="3">
                  <c:v>32x30x4=3920</c:v>
                </c:pt>
                <c:pt idx="4">
                  <c:v>32x30x8=7640</c:v>
                </c:pt>
              </c:strCache>
            </c:strRef>
          </c:cat>
          <c:val>
            <c:numRef>
              <c:f>a!$B$2:$B$6</c:f>
              <c:numCache>
                <c:formatCode>General</c:formatCode>
                <c:ptCount val="5"/>
                <c:pt idx="0">
                  <c:v>0.84690699999999997</c:v>
                </c:pt>
                <c:pt idx="1">
                  <c:v>1.3240286999999986</c:v>
                </c:pt>
                <c:pt idx="2">
                  <c:v>2.569887</c:v>
                </c:pt>
                <c:pt idx="3">
                  <c:v>5.0251709999999941</c:v>
                </c:pt>
                <c:pt idx="4">
                  <c:v>9.9884460000000068</c:v>
                </c:pt>
              </c:numCache>
            </c:numRef>
          </c:val>
        </c:ser>
        <c:ser>
          <c:idx val="1"/>
          <c:order val="1"/>
          <c:tx>
            <c:strRef>
              <c:f>a!$D$1</c:f>
              <c:strCache>
                <c:ptCount val="1"/>
                <c:pt idx="0">
                  <c:v>Karatsuba Montgomery</c:v>
                </c:pt>
              </c:strCache>
            </c:strRef>
          </c:tx>
          <c:dLbls>
            <c:showVal val="1"/>
          </c:dLbls>
          <c:cat>
            <c:strRef>
              <c:f>a!$A$2:$A$6</c:f>
              <c:strCache>
                <c:ptCount val="5"/>
                <c:pt idx="0">
                  <c:v>1</c:v>
                </c:pt>
                <c:pt idx="1">
                  <c:v>32x30=960</c:v>
                </c:pt>
                <c:pt idx="2">
                  <c:v>32x30x2=1960</c:v>
                </c:pt>
                <c:pt idx="3">
                  <c:v>32x30x4=3920</c:v>
                </c:pt>
                <c:pt idx="4">
                  <c:v>32x30x8=7640</c:v>
                </c:pt>
              </c:strCache>
            </c:strRef>
          </c:cat>
          <c:val>
            <c:numRef>
              <c:f>a!$D$2:$D$6</c:f>
              <c:numCache>
                <c:formatCode>General</c:formatCode>
                <c:ptCount val="5"/>
                <c:pt idx="0">
                  <c:v>2.5661040000000002</c:v>
                </c:pt>
                <c:pt idx="1">
                  <c:v>3.2727449999999987</c:v>
                </c:pt>
                <c:pt idx="2">
                  <c:v>5.7560789999999997</c:v>
                </c:pt>
                <c:pt idx="3">
                  <c:v>10.740070999999997</c:v>
                </c:pt>
                <c:pt idx="4">
                  <c:v>20.619270000000022</c:v>
                </c:pt>
              </c:numCache>
            </c:numRef>
          </c:val>
        </c:ser>
        <c:axId val="149535360"/>
        <c:axId val="149545728"/>
      </c:barChart>
      <c:catAx>
        <c:axId val="149535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dirty="0"/>
                  <a:t>Number</a:t>
                </a:r>
                <a:r>
                  <a:rPr lang="en-US" altLang="en-US" baseline="0" dirty="0"/>
                  <a:t> of integers</a:t>
                </a:r>
                <a:endParaRPr lang="en-US" altLang="en-US" dirty="0"/>
              </a:p>
            </c:rich>
          </c:tx>
          <c:layout/>
        </c:title>
        <c:majorTickMark val="none"/>
        <c:tickLblPos val="nextTo"/>
        <c:crossAx val="149545728"/>
        <c:crosses val="autoZero"/>
        <c:auto val="1"/>
        <c:lblAlgn val="ctr"/>
        <c:lblOffset val="100"/>
      </c:catAx>
      <c:valAx>
        <c:axId val="149545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dirty="0"/>
                  <a:t>Time (ms)</a:t>
                </a:r>
              </a:p>
            </c:rich>
          </c:tx>
          <c:layout/>
        </c:title>
        <c:numFmt formatCode="General" sourceLinked="1"/>
        <c:tickLblPos val="nextTo"/>
        <c:crossAx val="14953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026572061500669"/>
          <c:y val="0.24567954396325437"/>
          <c:w val="0.26334616425036056"/>
          <c:h val="0.15696973425196897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en-US"/>
              <a:t>GTX 295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949274569845449"/>
          <c:y val="0.16044561258097612"/>
          <c:w val="0.79295640128317391"/>
          <c:h val="0.59169702125184487"/>
        </c:manualLayout>
      </c:layout>
      <c:barChart>
        <c:barDir val="col"/>
        <c:grouping val="clustered"/>
        <c:ser>
          <c:idx val="0"/>
          <c:order val="0"/>
          <c:tx>
            <c:strRef>
              <c:f>a!$B$1</c:f>
              <c:strCache>
                <c:ptCount val="1"/>
                <c:pt idx="0">
                  <c:v>CIOS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308402585410894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770083102493068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2317636195752536E-2"/>
                </c:manualLayout>
              </c:layout>
              <c:showVal val="1"/>
            </c:dLbl>
            <c:showVal val="1"/>
          </c:dLbls>
          <c:cat>
            <c:strRef>
              <c:f>a!$A$2:$A$6</c:f>
              <c:strCache>
                <c:ptCount val="5"/>
                <c:pt idx="0">
                  <c:v>1</c:v>
                </c:pt>
                <c:pt idx="1">
                  <c:v>32x30=960</c:v>
                </c:pt>
                <c:pt idx="2">
                  <c:v>32x30x2=1960</c:v>
                </c:pt>
                <c:pt idx="3">
                  <c:v>32x30x4=3920</c:v>
                </c:pt>
                <c:pt idx="4">
                  <c:v>32x30x8=7640</c:v>
                </c:pt>
              </c:strCache>
            </c:strRef>
          </c:cat>
          <c:val>
            <c:numRef>
              <c:f>a!$B$2:$B$6</c:f>
              <c:numCache>
                <c:formatCode>General</c:formatCode>
                <c:ptCount val="5"/>
                <c:pt idx="0">
                  <c:v>0.84690699999999997</c:v>
                </c:pt>
                <c:pt idx="1">
                  <c:v>1.3240286999999986</c:v>
                </c:pt>
                <c:pt idx="2">
                  <c:v>2.569887</c:v>
                </c:pt>
                <c:pt idx="3">
                  <c:v>5.0251709999999941</c:v>
                </c:pt>
                <c:pt idx="4">
                  <c:v>9.9884460000000068</c:v>
                </c:pt>
              </c:numCache>
            </c:numRef>
          </c:val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CIOS with ASM</c:v>
                </c:pt>
              </c:strCache>
            </c:strRef>
          </c:tx>
          <c:dLbls>
            <c:dLbl>
              <c:idx val="0"/>
              <c:layout>
                <c:manualLayout>
                  <c:x val="9.25925925925929E-3"/>
                  <c:y val="0.11542012927054479"/>
                </c:manualLayout>
              </c:layout>
              <c:showVal val="1"/>
            </c:dLbl>
            <c:dLbl>
              <c:idx val="1"/>
              <c:layout>
                <c:manualLayout>
                  <c:x val="9.25925925925929E-3"/>
                  <c:y val="3.2317272667786404E-2"/>
                </c:manualLayout>
              </c:layout>
              <c:showVal val="1"/>
            </c:dLbl>
            <c:dLbl>
              <c:idx val="2"/>
              <c:layout>
                <c:manualLayout>
                  <c:x val="3.0092592592592591E-2"/>
                  <c:y val="1.8467220683287201E-2"/>
                </c:manualLayout>
              </c:layout>
              <c:showVal val="1"/>
            </c:dLbl>
            <c:dLbl>
              <c:idx val="3"/>
              <c:layout>
                <c:manualLayout>
                  <c:x val="2.0833333333333252E-2"/>
                  <c:y val="2.7700831024930789E-2"/>
                </c:manualLayout>
              </c:layout>
              <c:showVal val="1"/>
            </c:dLbl>
            <c:dLbl>
              <c:idx val="4"/>
              <c:layout>
                <c:manualLayout>
                  <c:x val="3.4722222222222224E-2"/>
                  <c:y val="0"/>
                </c:manualLayout>
              </c:layout>
              <c:showVal val="1"/>
            </c:dLbl>
            <c:showVal val="1"/>
          </c:dLbls>
          <c:cat>
            <c:strRef>
              <c:f>a!$A$2:$A$6</c:f>
              <c:strCache>
                <c:ptCount val="5"/>
                <c:pt idx="0">
                  <c:v>1</c:v>
                </c:pt>
                <c:pt idx="1">
                  <c:v>32x30=960</c:v>
                </c:pt>
                <c:pt idx="2">
                  <c:v>32x30x2=1960</c:v>
                </c:pt>
                <c:pt idx="3">
                  <c:v>32x30x4=3920</c:v>
                </c:pt>
                <c:pt idx="4">
                  <c:v>32x30x8=7640</c:v>
                </c:pt>
              </c:strCache>
            </c:strRef>
          </c:cat>
          <c:val>
            <c:numRef>
              <c:f>a!$C$2:$C$6</c:f>
              <c:numCache>
                <c:formatCode>General</c:formatCode>
                <c:ptCount val="5"/>
                <c:pt idx="0">
                  <c:v>0.64722900000000094</c:v>
                </c:pt>
                <c:pt idx="1">
                  <c:v>1.0992523329999999</c:v>
                </c:pt>
                <c:pt idx="2">
                  <c:v>2.1993449999999997</c:v>
                </c:pt>
                <c:pt idx="3">
                  <c:v>4.1993499999999999</c:v>
                </c:pt>
                <c:pt idx="4">
                  <c:v>8.2889979999999994</c:v>
                </c:pt>
              </c:numCache>
            </c:numRef>
          </c:val>
        </c:ser>
        <c:axId val="149585280"/>
        <c:axId val="150083072"/>
      </c:barChart>
      <c:catAx>
        <c:axId val="149585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Number</a:t>
                </a:r>
                <a:r>
                  <a:rPr lang="en-US" altLang="en-US" baseline="0"/>
                  <a:t> of Integers</a:t>
                </a:r>
                <a:endParaRPr lang="en-US" altLang="en-US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150083072"/>
        <c:crosses val="autoZero"/>
        <c:auto val="1"/>
        <c:lblAlgn val="ctr"/>
        <c:lblOffset val="100"/>
      </c:catAx>
      <c:valAx>
        <c:axId val="150083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Time (ms)</a:t>
                </a:r>
              </a:p>
            </c:rich>
          </c:tx>
          <c:layout/>
        </c:title>
        <c:numFmt formatCode="General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1495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59729512977582"/>
          <c:y val="0.27704248187813091"/>
          <c:w val="0.16625455672207642"/>
          <c:h val="0.1580568703150334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en-US"/>
              <a:t>GPU(GTX 295) VS CPU(Intel(R) Core(TM)2 Quad CPU</a:t>
            </a:r>
            <a:r>
              <a:rPr lang="en-US" altLang="en-US" baseline="0"/>
              <a:t> Q6600 @2.40GHz)</a:t>
            </a:r>
            <a:endParaRPr lang="en-US" alt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3072973021229506"/>
          <c:y val="0.1901738845144357"/>
          <c:w val="0.80225259694650841"/>
          <c:h val="0.58750510352872554"/>
        </c:manualLayout>
      </c:layout>
      <c:barChart>
        <c:barDir val="col"/>
        <c:grouping val="clustered"/>
        <c:ser>
          <c:idx val="0"/>
          <c:order val="0"/>
          <c:tx>
            <c:strRef>
              <c:f>a!$C$1</c:f>
              <c:strCache>
                <c:ptCount val="1"/>
                <c:pt idx="0">
                  <c:v>CIOS with ASM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01851851851851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2.3474178403755904E-3"/>
                  <c:y val="4.16666666666666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-1.4084507042253521E-2"/>
                  <c:y val="1.851851851851853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Val val="1"/>
            </c:dLbl>
            <c:showVal val="1"/>
          </c:dLbls>
          <c:cat>
            <c:strRef>
              <c:f>a!$A$2:$A$6</c:f>
              <c:strCache>
                <c:ptCount val="5"/>
                <c:pt idx="0">
                  <c:v>1</c:v>
                </c:pt>
                <c:pt idx="1">
                  <c:v>32x30=960</c:v>
                </c:pt>
                <c:pt idx="2">
                  <c:v>32x30x2=1960</c:v>
                </c:pt>
                <c:pt idx="3">
                  <c:v>32x30x4=3920</c:v>
                </c:pt>
                <c:pt idx="4">
                  <c:v>32x30x8=7640</c:v>
                </c:pt>
              </c:strCache>
            </c:strRef>
          </c:cat>
          <c:val>
            <c:numRef>
              <c:f>a!$C$2:$C$6</c:f>
              <c:numCache>
                <c:formatCode>General</c:formatCode>
                <c:ptCount val="5"/>
                <c:pt idx="0">
                  <c:v>0.64722900000000072</c:v>
                </c:pt>
                <c:pt idx="1">
                  <c:v>1.0992523329999999</c:v>
                </c:pt>
                <c:pt idx="2">
                  <c:v>2.1993449999999997</c:v>
                </c:pt>
                <c:pt idx="3">
                  <c:v>4.1993499999999999</c:v>
                </c:pt>
                <c:pt idx="4">
                  <c:v>8.2889979999999994</c:v>
                </c:pt>
              </c:numCache>
            </c:numRef>
          </c:val>
        </c:ser>
        <c:ser>
          <c:idx val="1"/>
          <c:order val="1"/>
          <c:tx>
            <c:strRef>
              <c:f>a!$E$1</c:f>
              <c:strCache>
                <c:ptCount val="1"/>
                <c:pt idx="0">
                  <c:v>CIOS in CPU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6296296296296287E-2"/>
                </c:manualLayout>
              </c:layout>
              <c:showVal val="1"/>
            </c:dLbl>
            <c:showVal val="1"/>
          </c:dLbls>
          <c:cat>
            <c:strRef>
              <c:f>a!$A$2:$A$6</c:f>
              <c:strCache>
                <c:ptCount val="5"/>
                <c:pt idx="0">
                  <c:v>1</c:v>
                </c:pt>
                <c:pt idx="1">
                  <c:v>32x30=960</c:v>
                </c:pt>
                <c:pt idx="2">
                  <c:v>32x30x2=1960</c:v>
                </c:pt>
                <c:pt idx="3">
                  <c:v>32x30x4=3920</c:v>
                </c:pt>
                <c:pt idx="4">
                  <c:v>32x30x8=7640</c:v>
                </c:pt>
              </c:strCache>
            </c:strRef>
          </c:cat>
          <c:val>
            <c:numRef>
              <c:f>a!$E$2:$E$6</c:f>
              <c:numCache>
                <c:formatCode>General</c:formatCode>
                <c:ptCount val="5"/>
                <c:pt idx="0">
                  <c:v>1.0492E-2</c:v>
                </c:pt>
                <c:pt idx="1">
                  <c:v>9.3895270000000028</c:v>
                </c:pt>
                <c:pt idx="2">
                  <c:v>19.29558699999998</c:v>
                </c:pt>
                <c:pt idx="3">
                  <c:v>40.255057000000001</c:v>
                </c:pt>
                <c:pt idx="4">
                  <c:v>80.152815999999959</c:v>
                </c:pt>
              </c:numCache>
            </c:numRef>
          </c:val>
        </c:ser>
        <c:ser>
          <c:idx val="2"/>
          <c:order val="2"/>
          <c:tx>
            <c:strRef>
              <c:f>a!$F$1</c:f>
              <c:strCache>
                <c:ptCount val="1"/>
                <c:pt idx="0">
                  <c:v>CIOS in CPU with OpenMP</c:v>
                </c:pt>
              </c:strCache>
            </c:strRef>
          </c:tx>
          <c:dLbls>
            <c:dLbl>
              <c:idx val="2"/>
              <c:layout>
                <c:manualLayout>
                  <c:x val="2.9478458049886597E-2"/>
                  <c:y val="-3.2407407407407392E-2"/>
                </c:manualLayout>
              </c:layout>
              <c:showVal val="1"/>
            </c:dLbl>
            <c:dLbl>
              <c:idx val="3"/>
              <c:layout>
                <c:manualLayout>
                  <c:x val="2.4943310657596415E-2"/>
                  <c:y val="-5.5555555555555483E-2"/>
                </c:manualLayout>
              </c:layout>
              <c:showVal val="1"/>
            </c:dLbl>
            <c:dLbl>
              <c:idx val="4"/>
              <c:layout>
                <c:manualLayout>
                  <c:x val="2.9478458049886597E-2"/>
                  <c:y val="-3.7037037037037056E-2"/>
                </c:manualLayout>
              </c:layout>
              <c:showVal val="1"/>
            </c:dLbl>
            <c:showVal val="1"/>
          </c:dLbls>
          <c:val>
            <c:numRef>
              <c:f>a!$F$2:$F$6</c:f>
              <c:numCache>
                <c:formatCode>General</c:formatCode>
                <c:ptCount val="5"/>
                <c:pt idx="0">
                  <c:v>1.2581999999999999E-2</c:v>
                </c:pt>
                <c:pt idx="1">
                  <c:v>3.9882900000000001</c:v>
                </c:pt>
                <c:pt idx="2">
                  <c:v>4.4458270000000004</c:v>
                </c:pt>
                <c:pt idx="3">
                  <c:v>9.2022560000000002</c:v>
                </c:pt>
                <c:pt idx="4">
                  <c:v>18.408710999999979</c:v>
                </c:pt>
              </c:numCache>
            </c:numRef>
          </c:val>
        </c:ser>
        <c:axId val="150214528"/>
        <c:axId val="150241280"/>
      </c:barChart>
      <c:catAx>
        <c:axId val="150214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Number</a:t>
                </a:r>
                <a:r>
                  <a:rPr lang="en-US" altLang="en-US" baseline="0"/>
                  <a:t> of Integers</a:t>
                </a:r>
                <a:endParaRPr lang="en-US" altLang="en-US"/>
              </a:p>
            </c:rich>
          </c:tx>
          <c:layout/>
        </c:title>
        <c:numFmt formatCode="General" sourceLinked="1"/>
        <c:majorTickMark val="none"/>
        <c:tickLblPos val="nextTo"/>
        <c:crossAx val="150241280"/>
        <c:crosses val="autoZero"/>
        <c:auto val="1"/>
        <c:lblAlgn val="ctr"/>
        <c:lblOffset val="100"/>
      </c:catAx>
      <c:valAx>
        <c:axId val="1502412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Time</a:t>
                </a:r>
                <a:r>
                  <a:rPr lang="en-US" altLang="en-US" baseline="0"/>
                  <a:t> (ms)</a:t>
                </a:r>
                <a:endParaRPr lang="en-US" altLang="en-US"/>
              </a:p>
            </c:rich>
          </c:tx>
          <c:layout/>
        </c:title>
        <c:numFmt formatCode="General" sourceLinked="1"/>
        <c:tickLblPos val="nextTo"/>
        <c:crossAx val="15021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68186019001138"/>
          <c:y val="0.37224336541265718"/>
          <c:w val="0.27065685868213829"/>
          <c:h val="0.25115157480314959"/>
        </c:manualLayout>
      </c:layout>
    </c:legend>
    <c:plotVisOnly val="1"/>
    <c:dispBlanksAs val="gap"/>
  </c:chart>
  <c:externalData r:id="rId1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68A13-1E50-4949-9682-0449B9979C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87B65FD-D3C5-4B15-8FD0-AE6B562C5208}">
      <dgm:prSet phldrT="[Text]"/>
      <dgm:spPr/>
      <dgm:t>
        <a:bodyPr/>
        <a:lstStyle/>
        <a:p>
          <a:r>
            <a:rPr lang="en-US" altLang="zh-CN" dirty="0" smtClean="0"/>
            <a:t>1.Background</a:t>
          </a:r>
          <a:endParaRPr lang="zh-CN" altLang="en-US" dirty="0"/>
        </a:p>
      </dgm:t>
    </dgm:pt>
    <dgm:pt modelId="{12FC7A9D-30F4-47CB-A779-6E55BDF5B0A4}" type="parTrans" cxnId="{355AE6F3-6A9E-4EEE-8045-3336A1A1E054}">
      <dgm:prSet/>
      <dgm:spPr/>
      <dgm:t>
        <a:bodyPr/>
        <a:lstStyle/>
        <a:p>
          <a:endParaRPr lang="zh-CN" altLang="en-US"/>
        </a:p>
      </dgm:t>
    </dgm:pt>
    <dgm:pt modelId="{D7034611-0C44-42A5-9877-7E7C2E56FC9B}" type="sibTrans" cxnId="{355AE6F3-6A9E-4EEE-8045-3336A1A1E054}">
      <dgm:prSet/>
      <dgm:spPr/>
      <dgm:t>
        <a:bodyPr/>
        <a:lstStyle/>
        <a:p>
          <a:endParaRPr lang="zh-CN" altLang="en-US"/>
        </a:p>
      </dgm:t>
    </dgm:pt>
    <dgm:pt modelId="{2EE4E440-F4AC-42E8-941E-32A70E1B3ECC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2.Implementation Modular Multiplications on GPU</a:t>
          </a:r>
          <a:endParaRPr lang="zh-CN" altLang="en-US" dirty="0"/>
        </a:p>
      </dgm:t>
    </dgm:pt>
    <dgm:pt modelId="{C499D44A-694D-4CF9-BE32-AF1749F51C8C}" type="parTrans" cxnId="{C48655D0-8F84-4730-8F66-80BFE325784C}">
      <dgm:prSet/>
      <dgm:spPr/>
      <dgm:t>
        <a:bodyPr/>
        <a:lstStyle/>
        <a:p>
          <a:endParaRPr lang="zh-CN" altLang="en-US"/>
        </a:p>
      </dgm:t>
    </dgm:pt>
    <dgm:pt modelId="{73052050-60CA-49C5-AA6E-85CDB1E09D66}" type="sibTrans" cxnId="{C48655D0-8F84-4730-8F66-80BFE325784C}">
      <dgm:prSet/>
      <dgm:spPr/>
      <dgm:t>
        <a:bodyPr/>
        <a:lstStyle/>
        <a:p>
          <a:endParaRPr lang="zh-CN" altLang="en-US"/>
        </a:p>
      </dgm:t>
    </dgm:pt>
    <dgm:pt modelId="{AE82E1AB-DABB-4AA8-AA93-B7B878D9A8F4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3.Improving the Montgomery Modular Multiplication on GPU</a:t>
          </a:r>
          <a:endParaRPr lang="zh-CN" altLang="en-US" dirty="0"/>
        </a:p>
      </dgm:t>
    </dgm:pt>
    <dgm:pt modelId="{58D5A5FC-32EC-47BD-AC80-16628F0000DB}" type="parTrans" cxnId="{AAAF66B0-C6CE-436D-AB98-92F609F11514}">
      <dgm:prSet/>
      <dgm:spPr/>
      <dgm:t>
        <a:bodyPr/>
        <a:lstStyle/>
        <a:p>
          <a:endParaRPr lang="zh-CN" altLang="en-US"/>
        </a:p>
      </dgm:t>
    </dgm:pt>
    <dgm:pt modelId="{A815719A-D127-4213-8F9C-92DC1A055D95}" type="sibTrans" cxnId="{AAAF66B0-C6CE-436D-AB98-92F609F11514}">
      <dgm:prSet/>
      <dgm:spPr/>
      <dgm:t>
        <a:bodyPr/>
        <a:lstStyle/>
        <a:p>
          <a:endParaRPr lang="zh-CN" altLang="en-US"/>
        </a:p>
      </dgm:t>
    </dgm:pt>
    <dgm:pt modelId="{D3042B61-3D2C-46D3-9EFB-0039CC092CA5}">
      <dgm:prSet phldrT="[Text]"/>
      <dgm:spPr/>
      <dgm:t>
        <a:bodyPr/>
        <a:lstStyle/>
        <a:p>
          <a:r>
            <a:rPr lang="en-US" altLang="zh-CN" smtClean="0">
              <a:ea typeface="宋体" pitchFamily="2" charset="-122"/>
            </a:rPr>
            <a:t>5.Q&amp;A</a:t>
          </a:r>
          <a:endParaRPr lang="zh-CN" altLang="en-US" dirty="0"/>
        </a:p>
      </dgm:t>
    </dgm:pt>
    <dgm:pt modelId="{FFDDFD40-9799-4163-AC94-651DFCD7166F}" type="parTrans" cxnId="{439F6B70-54BE-4853-88BC-EAD5EA6A8FA3}">
      <dgm:prSet/>
      <dgm:spPr/>
      <dgm:t>
        <a:bodyPr/>
        <a:lstStyle/>
        <a:p>
          <a:endParaRPr lang="zh-CN" altLang="en-US"/>
        </a:p>
      </dgm:t>
    </dgm:pt>
    <dgm:pt modelId="{04AAC8F0-09AC-404F-81F4-36A5232BE201}" type="sibTrans" cxnId="{439F6B70-54BE-4853-88BC-EAD5EA6A8FA3}">
      <dgm:prSet/>
      <dgm:spPr/>
      <dgm:t>
        <a:bodyPr/>
        <a:lstStyle/>
        <a:p>
          <a:endParaRPr lang="zh-CN" altLang="en-US"/>
        </a:p>
      </dgm:t>
    </dgm:pt>
    <dgm:pt modelId="{973A9AE6-BA1F-4E4A-9304-BACC1F85568B}">
      <dgm:prSet phldrT="[Text]"/>
      <dgm:spPr/>
      <dgm:t>
        <a:bodyPr/>
        <a:lstStyle/>
        <a:p>
          <a:r>
            <a:rPr lang="en-US" altLang="zh-CN" dirty="0" smtClean="0"/>
            <a:t>4.Summary</a:t>
          </a:r>
          <a:endParaRPr lang="zh-CN" altLang="en-US" dirty="0"/>
        </a:p>
      </dgm:t>
    </dgm:pt>
    <dgm:pt modelId="{B5BFB5F6-3744-40A4-8D53-46AF95C457AC}" type="sibTrans" cxnId="{397F8D18-676A-49CA-88EE-4D1E6B7E0370}">
      <dgm:prSet/>
      <dgm:spPr/>
      <dgm:t>
        <a:bodyPr/>
        <a:lstStyle/>
        <a:p>
          <a:endParaRPr lang="zh-CN" altLang="en-US"/>
        </a:p>
      </dgm:t>
    </dgm:pt>
    <dgm:pt modelId="{47D24FA2-FF94-4F9E-9669-7EC27D6C6ADC}" type="parTrans" cxnId="{397F8D18-676A-49CA-88EE-4D1E6B7E0370}">
      <dgm:prSet/>
      <dgm:spPr/>
      <dgm:t>
        <a:bodyPr/>
        <a:lstStyle/>
        <a:p>
          <a:endParaRPr lang="zh-CN" altLang="en-US"/>
        </a:p>
      </dgm:t>
    </dgm:pt>
    <dgm:pt modelId="{8FD5C892-D606-4F66-9518-D263ECD4721F}" type="pres">
      <dgm:prSet presAssocID="{C9A68A13-1E50-4949-9682-0449B9979C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F63078-F858-4C2B-BFA7-CB2CB596EE02}" type="pres">
      <dgm:prSet presAssocID="{987B65FD-D3C5-4B15-8FD0-AE6B562C5208}" presName="parentLin" presStyleCnt="0"/>
      <dgm:spPr/>
    </dgm:pt>
    <dgm:pt modelId="{77D0FBE3-2A7E-4E9D-9418-E328A01DB10E}" type="pres">
      <dgm:prSet presAssocID="{987B65FD-D3C5-4B15-8FD0-AE6B562C5208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5A897B79-F389-443A-8EEF-D1408CD6380B}" type="pres">
      <dgm:prSet presAssocID="{987B65FD-D3C5-4B15-8FD0-AE6B562C52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C323B6-48CC-4ECD-B0C3-05E18A8BE3E3}" type="pres">
      <dgm:prSet presAssocID="{987B65FD-D3C5-4B15-8FD0-AE6B562C5208}" presName="negativeSpace" presStyleCnt="0"/>
      <dgm:spPr/>
    </dgm:pt>
    <dgm:pt modelId="{C67BF08B-EB1B-4097-A51D-1CC880C2F038}" type="pres">
      <dgm:prSet presAssocID="{987B65FD-D3C5-4B15-8FD0-AE6B562C5208}" presName="childText" presStyleLbl="conFgAcc1" presStyleIdx="0" presStyleCnt="5">
        <dgm:presLayoutVars>
          <dgm:bulletEnabled val="1"/>
        </dgm:presLayoutVars>
      </dgm:prSet>
      <dgm:spPr/>
    </dgm:pt>
    <dgm:pt modelId="{F4534243-9B41-41C0-B8A6-9C32949B1099}" type="pres">
      <dgm:prSet presAssocID="{D7034611-0C44-42A5-9877-7E7C2E56FC9B}" presName="spaceBetweenRectangles" presStyleCnt="0"/>
      <dgm:spPr/>
    </dgm:pt>
    <dgm:pt modelId="{06076F6E-D050-44A8-A243-DA78CB377B08}" type="pres">
      <dgm:prSet presAssocID="{2EE4E440-F4AC-42E8-941E-32A70E1B3ECC}" presName="parentLin" presStyleCnt="0"/>
      <dgm:spPr/>
    </dgm:pt>
    <dgm:pt modelId="{E13BA811-5B9C-4A28-8A7A-7635AD1A7A19}" type="pres">
      <dgm:prSet presAssocID="{2EE4E440-F4AC-42E8-941E-32A70E1B3ECC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9218E484-EDBB-48F6-99CC-8430378D0578}" type="pres">
      <dgm:prSet presAssocID="{2EE4E440-F4AC-42E8-941E-32A70E1B3EC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E2CAB7-608A-43C4-9162-C20E1F65007C}" type="pres">
      <dgm:prSet presAssocID="{2EE4E440-F4AC-42E8-941E-32A70E1B3ECC}" presName="negativeSpace" presStyleCnt="0"/>
      <dgm:spPr/>
    </dgm:pt>
    <dgm:pt modelId="{E2EA1A46-C737-4B56-9B21-59A3C268E356}" type="pres">
      <dgm:prSet presAssocID="{2EE4E440-F4AC-42E8-941E-32A70E1B3ECC}" presName="childText" presStyleLbl="conFgAcc1" presStyleIdx="1" presStyleCnt="5">
        <dgm:presLayoutVars>
          <dgm:bulletEnabled val="1"/>
        </dgm:presLayoutVars>
      </dgm:prSet>
      <dgm:spPr/>
    </dgm:pt>
    <dgm:pt modelId="{4FE5F1E3-EBA3-435D-9EE8-8E65EB15D54F}" type="pres">
      <dgm:prSet presAssocID="{73052050-60CA-49C5-AA6E-85CDB1E09D66}" presName="spaceBetweenRectangles" presStyleCnt="0"/>
      <dgm:spPr/>
    </dgm:pt>
    <dgm:pt modelId="{DD6E26C2-BFC1-4F6E-97DF-EF8A0819BDCB}" type="pres">
      <dgm:prSet presAssocID="{AE82E1AB-DABB-4AA8-AA93-B7B878D9A8F4}" presName="parentLin" presStyleCnt="0"/>
      <dgm:spPr/>
    </dgm:pt>
    <dgm:pt modelId="{BE2BB44A-7C36-4F98-AAA7-C1726F8B0C2E}" type="pres">
      <dgm:prSet presAssocID="{AE82E1AB-DABB-4AA8-AA93-B7B878D9A8F4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4C781AE5-B5D5-42A8-BC12-B667AAFF9390}" type="pres">
      <dgm:prSet presAssocID="{AE82E1AB-DABB-4AA8-AA93-B7B878D9A8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994460-4FF2-4E42-A0A2-699623E32515}" type="pres">
      <dgm:prSet presAssocID="{AE82E1AB-DABB-4AA8-AA93-B7B878D9A8F4}" presName="negativeSpace" presStyleCnt="0"/>
      <dgm:spPr/>
    </dgm:pt>
    <dgm:pt modelId="{18BA283F-1524-45AF-A24F-AEAD6869DDF4}" type="pres">
      <dgm:prSet presAssocID="{AE82E1AB-DABB-4AA8-AA93-B7B878D9A8F4}" presName="childText" presStyleLbl="conFgAcc1" presStyleIdx="2" presStyleCnt="5">
        <dgm:presLayoutVars>
          <dgm:bulletEnabled val="1"/>
        </dgm:presLayoutVars>
      </dgm:prSet>
      <dgm:spPr/>
    </dgm:pt>
    <dgm:pt modelId="{6C05840B-DF9F-4F7D-8663-8DF6BBEC4F42}" type="pres">
      <dgm:prSet presAssocID="{A815719A-D127-4213-8F9C-92DC1A055D95}" presName="spaceBetweenRectangles" presStyleCnt="0"/>
      <dgm:spPr/>
    </dgm:pt>
    <dgm:pt modelId="{38322AAC-6E19-4097-9D93-2A130BE1C9C0}" type="pres">
      <dgm:prSet presAssocID="{973A9AE6-BA1F-4E4A-9304-BACC1F85568B}" presName="parentLin" presStyleCnt="0"/>
      <dgm:spPr/>
    </dgm:pt>
    <dgm:pt modelId="{13D3F9CC-773C-461C-A1F3-9789FA915912}" type="pres">
      <dgm:prSet presAssocID="{973A9AE6-BA1F-4E4A-9304-BACC1F85568B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32B196CA-C4C4-4C5A-949E-04BE60563511}" type="pres">
      <dgm:prSet presAssocID="{973A9AE6-BA1F-4E4A-9304-BACC1F85568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513742-5B42-4F8D-BB49-E40C0F1FD7D3}" type="pres">
      <dgm:prSet presAssocID="{973A9AE6-BA1F-4E4A-9304-BACC1F85568B}" presName="negativeSpace" presStyleCnt="0"/>
      <dgm:spPr/>
    </dgm:pt>
    <dgm:pt modelId="{DBAF1C45-0840-4C4E-A81F-2E47FA844243}" type="pres">
      <dgm:prSet presAssocID="{973A9AE6-BA1F-4E4A-9304-BACC1F85568B}" presName="childText" presStyleLbl="conFgAcc1" presStyleIdx="3" presStyleCnt="5">
        <dgm:presLayoutVars>
          <dgm:bulletEnabled val="1"/>
        </dgm:presLayoutVars>
      </dgm:prSet>
      <dgm:spPr/>
    </dgm:pt>
    <dgm:pt modelId="{33E96223-EDD9-4048-A29F-197AE4390BD8}" type="pres">
      <dgm:prSet presAssocID="{B5BFB5F6-3744-40A4-8D53-46AF95C457AC}" presName="spaceBetweenRectangles" presStyleCnt="0"/>
      <dgm:spPr/>
    </dgm:pt>
    <dgm:pt modelId="{3EBE4875-9BCA-4478-A486-03C1174B08CC}" type="pres">
      <dgm:prSet presAssocID="{D3042B61-3D2C-46D3-9EFB-0039CC092CA5}" presName="parentLin" presStyleCnt="0"/>
      <dgm:spPr/>
    </dgm:pt>
    <dgm:pt modelId="{1E23058D-66A9-4B19-909A-B32C8F985990}" type="pres">
      <dgm:prSet presAssocID="{D3042B61-3D2C-46D3-9EFB-0039CC092CA5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A40E98AB-69CD-4612-AB8A-D9FAEB8C41B1}" type="pres">
      <dgm:prSet presAssocID="{D3042B61-3D2C-46D3-9EFB-0039CC092C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C3C85B-39B1-474A-A7D7-2C6270A22796}" type="pres">
      <dgm:prSet presAssocID="{D3042B61-3D2C-46D3-9EFB-0039CC092CA5}" presName="negativeSpace" presStyleCnt="0"/>
      <dgm:spPr/>
    </dgm:pt>
    <dgm:pt modelId="{EC6E53A0-BAAE-4266-9F77-6492EA613509}" type="pres">
      <dgm:prSet presAssocID="{D3042B61-3D2C-46D3-9EFB-0039CC092CA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48655D0-8F84-4730-8F66-80BFE325784C}" srcId="{C9A68A13-1E50-4949-9682-0449B9979C95}" destId="{2EE4E440-F4AC-42E8-941E-32A70E1B3ECC}" srcOrd="1" destOrd="0" parTransId="{C499D44A-694D-4CF9-BE32-AF1749F51C8C}" sibTransId="{73052050-60CA-49C5-AA6E-85CDB1E09D66}"/>
    <dgm:cxn modelId="{D25A2FD6-1922-4FFC-BAA0-D24271823A14}" type="presOf" srcId="{973A9AE6-BA1F-4E4A-9304-BACC1F85568B}" destId="{32B196CA-C4C4-4C5A-949E-04BE60563511}" srcOrd="1" destOrd="0" presId="urn:microsoft.com/office/officeart/2005/8/layout/list1"/>
    <dgm:cxn modelId="{355AE6F3-6A9E-4EEE-8045-3336A1A1E054}" srcId="{C9A68A13-1E50-4949-9682-0449B9979C95}" destId="{987B65FD-D3C5-4B15-8FD0-AE6B562C5208}" srcOrd="0" destOrd="0" parTransId="{12FC7A9D-30F4-47CB-A779-6E55BDF5B0A4}" sibTransId="{D7034611-0C44-42A5-9877-7E7C2E56FC9B}"/>
    <dgm:cxn modelId="{AAAF66B0-C6CE-436D-AB98-92F609F11514}" srcId="{C9A68A13-1E50-4949-9682-0449B9979C95}" destId="{AE82E1AB-DABB-4AA8-AA93-B7B878D9A8F4}" srcOrd="2" destOrd="0" parTransId="{58D5A5FC-32EC-47BD-AC80-16628F0000DB}" sibTransId="{A815719A-D127-4213-8F9C-92DC1A055D95}"/>
    <dgm:cxn modelId="{4B3470CD-4FC1-4EFE-AB64-F1617EC22203}" type="presOf" srcId="{D3042B61-3D2C-46D3-9EFB-0039CC092CA5}" destId="{A40E98AB-69CD-4612-AB8A-D9FAEB8C41B1}" srcOrd="1" destOrd="0" presId="urn:microsoft.com/office/officeart/2005/8/layout/list1"/>
    <dgm:cxn modelId="{78801FF2-0E5D-47E3-B5F8-AD1A0C147C15}" type="presOf" srcId="{987B65FD-D3C5-4B15-8FD0-AE6B562C5208}" destId="{77D0FBE3-2A7E-4E9D-9418-E328A01DB10E}" srcOrd="0" destOrd="0" presId="urn:microsoft.com/office/officeart/2005/8/layout/list1"/>
    <dgm:cxn modelId="{9EB8B900-9321-4DBB-98D5-575C70D6164B}" type="presOf" srcId="{D3042B61-3D2C-46D3-9EFB-0039CC092CA5}" destId="{1E23058D-66A9-4B19-909A-B32C8F985990}" srcOrd="0" destOrd="0" presId="urn:microsoft.com/office/officeart/2005/8/layout/list1"/>
    <dgm:cxn modelId="{C1E58772-55D5-44CC-B25D-8B3A6E523806}" type="presOf" srcId="{AE82E1AB-DABB-4AA8-AA93-B7B878D9A8F4}" destId="{BE2BB44A-7C36-4F98-AAA7-C1726F8B0C2E}" srcOrd="0" destOrd="0" presId="urn:microsoft.com/office/officeart/2005/8/layout/list1"/>
    <dgm:cxn modelId="{EE09F9AA-5059-48F0-9AF3-9AD8B17C57FD}" type="presOf" srcId="{2EE4E440-F4AC-42E8-941E-32A70E1B3ECC}" destId="{9218E484-EDBB-48F6-99CC-8430378D0578}" srcOrd="1" destOrd="0" presId="urn:microsoft.com/office/officeart/2005/8/layout/list1"/>
    <dgm:cxn modelId="{439F6B70-54BE-4853-88BC-EAD5EA6A8FA3}" srcId="{C9A68A13-1E50-4949-9682-0449B9979C95}" destId="{D3042B61-3D2C-46D3-9EFB-0039CC092CA5}" srcOrd="4" destOrd="0" parTransId="{FFDDFD40-9799-4163-AC94-651DFCD7166F}" sibTransId="{04AAC8F0-09AC-404F-81F4-36A5232BE201}"/>
    <dgm:cxn modelId="{B491E556-75B7-412A-A45C-B1E33AA71251}" type="presOf" srcId="{C9A68A13-1E50-4949-9682-0449B9979C95}" destId="{8FD5C892-D606-4F66-9518-D263ECD4721F}" srcOrd="0" destOrd="0" presId="urn:microsoft.com/office/officeart/2005/8/layout/list1"/>
    <dgm:cxn modelId="{DAA5F3D2-93A4-40AD-B41F-DDF67BCE0C91}" type="presOf" srcId="{2EE4E440-F4AC-42E8-941E-32A70E1B3ECC}" destId="{E13BA811-5B9C-4A28-8A7A-7635AD1A7A19}" srcOrd="0" destOrd="0" presId="urn:microsoft.com/office/officeart/2005/8/layout/list1"/>
    <dgm:cxn modelId="{07DCB2AB-A933-4AC3-9AC4-3AEB832AE7EB}" type="presOf" srcId="{973A9AE6-BA1F-4E4A-9304-BACC1F85568B}" destId="{13D3F9CC-773C-461C-A1F3-9789FA915912}" srcOrd="0" destOrd="0" presId="urn:microsoft.com/office/officeart/2005/8/layout/list1"/>
    <dgm:cxn modelId="{D9DADE10-3E52-4B79-9AE7-FB1CFC332154}" type="presOf" srcId="{987B65FD-D3C5-4B15-8FD0-AE6B562C5208}" destId="{5A897B79-F389-443A-8EEF-D1408CD6380B}" srcOrd="1" destOrd="0" presId="urn:microsoft.com/office/officeart/2005/8/layout/list1"/>
    <dgm:cxn modelId="{3413EBCD-98CC-4FB8-AC9D-69C03A4451A8}" type="presOf" srcId="{AE82E1AB-DABB-4AA8-AA93-B7B878D9A8F4}" destId="{4C781AE5-B5D5-42A8-BC12-B667AAFF9390}" srcOrd="1" destOrd="0" presId="urn:microsoft.com/office/officeart/2005/8/layout/list1"/>
    <dgm:cxn modelId="{397F8D18-676A-49CA-88EE-4D1E6B7E0370}" srcId="{C9A68A13-1E50-4949-9682-0449B9979C95}" destId="{973A9AE6-BA1F-4E4A-9304-BACC1F85568B}" srcOrd="3" destOrd="0" parTransId="{47D24FA2-FF94-4F9E-9669-7EC27D6C6ADC}" sibTransId="{B5BFB5F6-3744-40A4-8D53-46AF95C457AC}"/>
    <dgm:cxn modelId="{FAF0C235-BDD1-4C0F-83EB-DB5CEBBAD7E7}" type="presParOf" srcId="{8FD5C892-D606-4F66-9518-D263ECD4721F}" destId="{0BF63078-F858-4C2B-BFA7-CB2CB596EE02}" srcOrd="0" destOrd="0" presId="urn:microsoft.com/office/officeart/2005/8/layout/list1"/>
    <dgm:cxn modelId="{BF010F91-FA70-4C36-A2DE-072F0E6C5798}" type="presParOf" srcId="{0BF63078-F858-4C2B-BFA7-CB2CB596EE02}" destId="{77D0FBE3-2A7E-4E9D-9418-E328A01DB10E}" srcOrd="0" destOrd="0" presId="urn:microsoft.com/office/officeart/2005/8/layout/list1"/>
    <dgm:cxn modelId="{F33F64FE-5892-4B40-9A4C-264B11CC43BF}" type="presParOf" srcId="{0BF63078-F858-4C2B-BFA7-CB2CB596EE02}" destId="{5A897B79-F389-443A-8EEF-D1408CD6380B}" srcOrd="1" destOrd="0" presId="urn:microsoft.com/office/officeart/2005/8/layout/list1"/>
    <dgm:cxn modelId="{1D80EDDF-5CE5-4E7F-A74B-D8FF0C8C995A}" type="presParOf" srcId="{8FD5C892-D606-4F66-9518-D263ECD4721F}" destId="{FAC323B6-48CC-4ECD-B0C3-05E18A8BE3E3}" srcOrd="1" destOrd="0" presId="urn:microsoft.com/office/officeart/2005/8/layout/list1"/>
    <dgm:cxn modelId="{FD28CC53-D16C-406F-B9D9-35CF27FFB9BA}" type="presParOf" srcId="{8FD5C892-D606-4F66-9518-D263ECD4721F}" destId="{C67BF08B-EB1B-4097-A51D-1CC880C2F038}" srcOrd="2" destOrd="0" presId="urn:microsoft.com/office/officeart/2005/8/layout/list1"/>
    <dgm:cxn modelId="{7BFE7E26-8717-4E77-A1F9-98CB3071BC79}" type="presParOf" srcId="{8FD5C892-D606-4F66-9518-D263ECD4721F}" destId="{F4534243-9B41-41C0-B8A6-9C32949B1099}" srcOrd="3" destOrd="0" presId="urn:microsoft.com/office/officeart/2005/8/layout/list1"/>
    <dgm:cxn modelId="{AC54301C-8D23-407F-8F75-44AE6EF70A7E}" type="presParOf" srcId="{8FD5C892-D606-4F66-9518-D263ECD4721F}" destId="{06076F6E-D050-44A8-A243-DA78CB377B08}" srcOrd="4" destOrd="0" presId="urn:microsoft.com/office/officeart/2005/8/layout/list1"/>
    <dgm:cxn modelId="{F819ECFD-E5D0-4C9C-8A4A-1791A5D02BA8}" type="presParOf" srcId="{06076F6E-D050-44A8-A243-DA78CB377B08}" destId="{E13BA811-5B9C-4A28-8A7A-7635AD1A7A19}" srcOrd="0" destOrd="0" presId="urn:microsoft.com/office/officeart/2005/8/layout/list1"/>
    <dgm:cxn modelId="{937CB0DC-166C-40C2-9F00-73AB531B26F0}" type="presParOf" srcId="{06076F6E-D050-44A8-A243-DA78CB377B08}" destId="{9218E484-EDBB-48F6-99CC-8430378D0578}" srcOrd="1" destOrd="0" presId="urn:microsoft.com/office/officeart/2005/8/layout/list1"/>
    <dgm:cxn modelId="{C80EEFB6-62ED-4819-A3C6-1E74727E8FBA}" type="presParOf" srcId="{8FD5C892-D606-4F66-9518-D263ECD4721F}" destId="{44E2CAB7-608A-43C4-9162-C20E1F65007C}" srcOrd="5" destOrd="0" presId="urn:microsoft.com/office/officeart/2005/8/layout/list1"/>
    <dgm:cxn modelId="{32808FB0-C02F-4A9A-A4A1-801EF8C6D7C2}" type="presParOf" srcId="{8FD5C892-D606-4F66-9518-D263ECD4721F}" destId="{E2EA1A46-C737-4B56-9B21-59A3C268E356}" srcOrd="6" destOrd="0" presId="urn:microsoft.com/office/officeart/2005/8/layout/list1"/>
    <dgm:cxn modelId="{76246BE0-207F-423E-97B6-65F600B7D8C2}" type="presParOf" srcId="{8FD5C892-D606-4F66-9518-D263ECD4721F}" destId="{4FE5F1E3-EBA3-435D-9EE8-8E65EB15D54F}" srcOrd="7" destOrd="0" presId="urn:microsoft.com/office/officeart/2005/8/layout/list1"/>
    <dgm:cxn modelId="{76E4E3D3-D5E1-4369-BC71-330F2027A1BF}" type="presParOf" srcId="{8FD5C892-D606-4F66-9518-D263ECD4721F}" destId="{DD6E26C2-BFC1-4F6E-97DF-EF8A0819BDCB}" srcOrd="8" destOrd="0" presId="urn:microsoft.com/office/officeart/2005/8/layout/list1"/>
    <dgm:cxn modelId="{643A99B5-5CD4-423D-B91B-6C1632FD5B49}" type="presParOf" srcId="{DD6E26C2-BFC1-4F6E-97DF-EF8A0819BDCB}" destId="{BE2BB44A-7C36-4F98-AAA7-C1726F8B0C2E}" srcOrd="0" destOrd="0" presId="urn:microsoft.com/office/officeart/2005/8/layout/list1"/>
    <dgm:cxn modelId="{B90CF06D-8711-4611-B6E5-C8FA6E902D82}" type="presParOf" srcId="{DD6E26C2-BFC1-4F6E-97DF-EF8A0819BDCB}" destId="{4C781AE5-B5D5-42A8-BC12-B667AAFF9390}" srcOrd="1" destOrd="0" presId="urn:microsoft.com/office/officeart/2005/8/layout/list1"/>
    <dgm:cxn modelId="{C6D8054B-9AF6-405D-8764-2F5994E1438A}" type="presParOf" srcId="{8FD5C892-D606-4F66-9518-D263ECD4721F}" destId="{31994460-4FF2-4E42-A0A2-699623E32515}" srcOrd="9" destOrd="0" presId="urn:microsoft.com/office/officeart/2005/8/layout/list1"/>
    <dgm:cxn modelId="{6C4B34F4-2D5F-46F4-AB08-85E690014A64}" type="presParOf" srcId="{8FD5C892-D606-4F66-9518-D263ECD4721F}" destId="{18BA283F-1524-45AF-A24F-AEAD6869DDF4}" srcOrd="10" destOrd="0" presId="urn:microsoft.com/office/officeart/2005/8/layout/list1"/>
    <dgm:cxn modelId="{EC527CCB-B2DE-4345-A46D-55CEEBE20429}" type="presParOf" srcId="{8FD5C892-D606-4F66-9518-D263ECD4721F}" destId="{6C05840B-DF9F-4F7D-8663-8DF6BBEC4F42}" srcOrd="11" destOrd="0" presId="urn:microsoft.com/office/officeart/2005/8/layout/list1"/>
    <dgm:cxn modelId="{ECFA0212-FEB3-4153-A740-57D26C944643}" type="presParOf" srcId="{8FD5C892-D606-4F66-9518-D263ECD4721F}" destId="{38322AAC-6E19-4097-9D93-2A130BE1C9C0}" srcOrd="12" destOrd="0" presId="urn:microsoft.com/office/officeart/2005/8/layout/list1"/>
    <dgm:cxn modelId="{693338B8-2E18-41F2-AC70-C58D5DDC9EC2}" type="presParOf" srcId="{38322AAC-6E19-4097-9D93-2A130BE1C9C0}" destId="{13D3F9CC-773C-461C-A1F3-9789FA915912}" srcOrd="0" destOrd="0" presId="urn:microsoft.com/office/officeart/2005/8/layout/list1"/>
    <dgm:cxn modelId="{FFE09E9F-CD2D-4DA2-88BC-36D761137316}" type="presParOf" srcId="{38322AAC-6E19-4097-9D93-2A130BE1C9C0}" destId="{32B196CA-C4C4-4C5A-949E-04BE60563511}" srcOrd="1" destOrd="0" presId="urn:microsoft.com/office/officeart/2005/8/layout/list1"/>
    <dgm:cxn modelId="{A7BA0698-2569-4FE5-9773-732DCCDC3DB0}" type="presParOf" srcId="{8FD5C892-D606-4F66-9518-D263ECD4721F}" destId="{8A513742-5B42-4F8D-BB49-E40C0F1FD7D3}" srcOrd="13" destOrd="0" presId="urn:microsoft.com/office/officeart/2005/8/layout/list1"/>
    <dgm:cxn modelId="{31BDDC74-9CD8-4E13-84F6-FF6B81B3760C}" type="presParOf" srcId="{8FD5C892-D606-4F66-9518-D263ECD4721F}" destId="{DBAF1C45-0840-4C4E-A81F-2E47FA844243}" srcOrd="14" destOrd="0" presId="urn:microsoft.com/office/officeart/2005/8/layout/list1"/>
    <dgm:cxn modelId="{F488DE06-4DE4-43C5-B92D-63A9477E6B21}" type="presParOf" srcId="{8FD5C892-D606-4F66-9518-D263ECD4721F}" destId="{33E96223-EDD9-4048-A29F-197AE4390BD8}" srcOrd="15" destOrd="0" presId="urn:microsoft.com/office/officeart/2005/8/layout/list1"/>
    <dgm:cxn modelId="{8AC6C75C-CE8E-4C68-B548-3395F11A8007}" type="presParOf" srcId="{8FD5C892-D606-4F66-9518-D263ECD4721F}" destId="{3EBE4875-9BCA-4478-A486-03C1174B08CC}" srcOrd="16" destOrd="0" presId="urn:microsoft.com/office/officeart/2005/8/layout/list1"/>
    <dgm:cxn modelId="{BE48E1E2-6063-4B2E-841F-EFDB40258E5F}" type="presParOf" srcId="{3EBE4875-9BCA-4478-A486-03C1174B08CC}" destId="{1E23058D-66A9-4B19-909A-B32C8F985990}" srcOrd="0" destOrd="0" presId="urn:microsoft.com/office/officeart/2005/8/layout/list1"/>
    <dgm:cxn modelId="{C393CC5B-6FD2-4AEE-A485-1B37D6203ECA}" type="presParOf" srcId="{3EBE4875-9BCA-4478-A486-03C1174B08CC}" destId="{A40E98AB-69CD-4612-AB8A-D9FAEB8C41B1}" srcOrd="1" destOrd="0" presId="urn:microsoft.com/office/officeart/2005/8/layout/list1"/>
    <dgm:cxn modelId="{3A0DBF21-2AE1-4E3D-9B93-BE2F25AD2B9C}" type="presParOf" srcId="{8FD5C892-D606-4F66-9518-D263ECD4721F}" destId="{81C3C85B-39B1-474A-A7D7-2C6270A22796}" srcOrd="17" destOrd="0" presId="urn:microsoft.com/office/officeart/2005/8/layout/list1"/>
    <dgm:cxn modelId="{FD01DB4D-C71E-485F-AD20-7A46EC5A937A}" type="presParOf" srcId="{8FD5C892-D606-4F66-9518-D263ECD4721F}" destId="{EC6E53A0-BAAE-4266-9F77-6492EA613509}" srcOrd="18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370CA5-E8A9-438A-8C25-03C2741E9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696208-DBD7-480B-BE29-1490ECEA530E}">
      <dgm:prSet phldrT="[Text]"/>
      <dgm:spPr/>
      <dgm:t>
        <a:bodyPr/>
        <a:lstStyle/>
        <a:p>
          <a:r>
            <a:rPr lang="en-US" b="1" dirty="0" smtClean="0"/>
            <a:t>Algorithm 4</a:t>
          </a:r>
          <a:r>
            <a:rPr lang="en-US" dirty="0" smtClean="0"/>
            <a:t> Multiple-precision Karatsuba and Montgomery Multiplication </a:t>
          </a:r>
          <a:endParaRPr lang="zh-CN" altLang="en-US" dirty="0"/>
        </a:p>
      </dgm:t>
    </dgm:pt>
    <dgm:pt modelId="{D4C24B59-89AF-4A06-B43F-9E7793E1FB80}" type="par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4D03EA3C-B69A-4B7B-AF56-E0F333AB3610}" type="sib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942BB375-73E7-4621-A210-A6DAA188EBEC}">
      <dgm:prSet/>
      <dgm:spPr/>
      <dgm:t>
        <a:bodyPr/>
        <a:lstStyle/>
        <a:p>
          <a:r>
            <a:rPr lang="en-US" dirty="0" smtClean="0"/>
            <a:t>INPUT: integer </a:t>
          </a:r>
          <a:r>
            <a:rPr lang="en-US" i="1" dirty="0" smtClean="0"/>
            <a:t>m</a:t>
          </a:r>
          <a:r>
            <a:rPr lang="en-US" dirty="0" smtClean="0"/>
            <a:t> with </a:t>
          </a:r>
          <a:r>
            <a:rPr lang="en-US" i="1" dirty="0" smtClean="0"/>
            <a:t>n</a:t>
          </a:r>
          <a:r>
            <a:rPr lang="en-US" dirty="0" smtClean="0"/>
            <a:t> radix </a:t>
          </a:r>
          <a:r>
            <a:rPr lang="en-US" i="1" dirty="0" smtClean="0"/>
            <a:t>b</a:t>
          </a:r>
          <a:r>
            <a:rPr lang="en-US" dirty="0" smtClean="0"/>
            <a:t> digits and </a:t>
          </a:r>
          <a:r>
            <a:rPr lang="en-US" dirty="0" err="1" smtClean="0"/>
            <a:t>gcd</a:t>
          </a:r>
          <a:r>
            <a:rPr lang="en-US" dirty="0" smtClean="0"/>
            <a:t>(</a:t>
          </a:r>
          <a:r>
            <a:rPr lang="en-US" i="1" dirty="0" smtClean="0"/>
            <a:t>m</a:t>
          </a:r>
          <a:r>
            <a:rPr lang="en-US" dirty="0" smtClean="0"/>
            <a:t>, </a:t>
          </a:r>
          <a:r>
            <a:rPr lang="en-US" i="1" dirty="0" smtClean="0"/>
            <a:t>b</a:t>
          </a:r>
          <a:r>
            <a:rPr lang="en-US" dirty="0" smtClean="0"/>
            <a:t>) = 1,  , positive integer </a:t>
          </a:r>
          <a:r>
            <a:rPr lang="en-US" i="1" dirty="0" smtClean="0"/>
            <a:t>x and y</a:t>
          </a:r>
          <a:r>
            <a:rPr lang="en-US" dirty="0" smtClean="0"/>
            <a:t> with </a:t>
          </a:r>
          <a:r>
            <a:rPr lang="en-US" i="1" dirty="0" smtClean="0"/>
            <a:t>n</a:t>
          </a:r>
          <a:r>
            <a:rPr lang="en-US" dirty="0" smtClean="0"/>
            <a:t> radix </a:t>
          </a:r>
          <a:r>
            <a:rPr lang="en-US" i="1" dirty="0" smtClean="0"/>
            <a:t>b</a:t>
          </a:r>
          <a:r>
            <a:rPr lang="en-US" dirty="0" smtClean="0"/>
            <a:t> digits and  .</a:t>
          </a:r>
          <a:endParaRPr lang="zh-CN" dirty="0"/>
        </a:p>
      </dgm:t>
    </dgm:pt>
    <dgm:pt modelId="{81F734CC-4978-4AA4-BBDD-6F58A8274F7A}" type="parTrans" cxnId="{E003507E-8F7F-430D-B7A1-765E796C5EA6}">
      <dgm:prSet/>
      <dgm:spPr/>
      <dgm:t>
        <a:bodyPr/>
        <a:lstStyle/>
        <a:p>
          <a:endParaRPr lang="zh-CN" altLang="en-US"/>
        </a:p>
      </dgm:t>
    </dgm:pt>
    <dgm:pt modelId="{4956C99F-48F3-4379-9563-B8FC09A0C1DE}" type="sibTrans" cxnId="{E003507E-8F7F-430D-B7A1-765E796C5EA6}">
      <dgm:prSet/>
      <dgm:spPr/>
      <dgm:t>
        <a:bodyPr/>
        <a:lstStyle/>
        <a:p>
          <a:endParaRPr lang="zh-CN" altLang="en-US"/>
        </a:p>
      </dgm:t>
    </dgm:pt>
    <dgm:pt modelId="{71587CD6-599E-475E-AE3F-8178532A5F0D}">
      <dgm:prSet/>
      <dgm:spPr/>
      <dgm:t>
        <a:bodyPr/>
        <a:lstStyle/>
        <a:p>
          <a:r>
            <a:rPr lang="en-US" smtClean="0"/>
            <a:t>OUTPUT: x*y*R</a:t>
          </a:r>
          <a:r>
            <a:rPr lang="en-US" baseline="30000" smtClean="0"/>
            <a:t>-1</a:t>
          </a:r>
          <a:r>
            <a:rPr lang="en-US" smtClean="0"/>
            <a:t> mod </a:t>
          </a:r>
          <a:r>
            <a:rPr lang="en-US" i="1" smtClean="0"/>
            <a:t>m</a:t>
          </a:r>
          <a:r>
            <a:rPr lang="en-US" smtClean="0"/>
            <a:t>.</a:t>
          </a:r>
          <a:endParaRPr lang="zh-CN"/>
        </a:p>
      </dgm:t>
    </dgm:pt>
    <dgm:pt modelId="{00053664-7686-40B9-A91B-785A16EA076A}" type="parTrans" cxnId="{0359B196-FA2C-4A03-98EC-8E6B08F02059}">
      <dgm:prSet/>
      <dgm:spPr/>
      <dgm:t>
        <a:bodyPr/>
        <a:lstStyle/>
        <a:p>
          <a:endParaRPr lang="zh-CN" altLang="en-US"/>
        </a:p>
      </dgm:t>
    </dgm:pt>
    <dgm:pt modelId="{A2668BA1-2B58-4CDB-9C32-B1AF865B52EE}" type="sibTrans" cxnId="{0359B196-FA2C-4A03-98EC-8E6B08F02059}">
      <dgm:prSet/>
      <dgm:spPr/>
      <dgm:t>
        <a:bodyPr/>
        <a:lstStyle/>
        <a:p>
          <a:endParaRPr lang="zh-CN" altLang="en-US"/>
        </a:p>
      </dgm:t>
    </dgm:pt>
    <dgm:pt modelId="{9C2E6229-D013-4FDD-9FDE-642F5EA8E519}">
      <dgm:prSet/>
      <dgm:spPr/>
      <dgm:t>
        <a:bodyPr/>
        <a:lstStyle/>
        <a:p>
          <a:r>
            <a:rPr lang="en-US" b="1" dirty="0" err="1" smtClean="0"/>
            <a:t>Karatsuba</a:t>
          </a:r>
          <a:r>
            <a:rPr lang="en-US" dirty="0" smtClean="0"/>
            <a:t>(</a:t>
          </a:r>
          <a:r>
            <a:rPr lang="en-US" dirty="0" err="1" smtClean="0"/>
            <a:t>x,y</a:t>
          </a:r>
          <a:r>
            <a:rPr lang="en-US" dirty="0" smtClean="0"/>
            <a:t>)</a:t>
          </a:r>
          <a:endParaRPr lang="zh-CN" dirty="0"/>
        </a:p>
      </dgm:t>
    </dgm:pt>
    <dgm:pt modelId="{1DADE9FC-DA5C-4D85-9D74-87E6B305E3CD}" type="parTrans" cxnId="{F916EC89-1CA0-4924-8448-8BD1BAA3699F}">
      <dgm:prSet/>
      <dgm:spPr/>
      <dgm:t>
        <a:bodyPr/>
        <a:lstStyle/>
        <a:p>
          <a:endParaRPr lang="zh-CN" altLang="en-US"/>
        </a:p>
      </dgm:t>
    </dgm:pt>
    <dgm:pt modelId="{EC36F427-6F7E-4E53-B62B-A214ACDE2125}" type="sibTrans" cxnId="{F916EC89-1CA0-4924-8448-8BD1BAA3699F}">
      <dgm:prSet/>
      <dgm:spPr/>
      <dgm:t>
        <a:bodyPr/>
        <a:lstStyle/>
        <a:p>
          <a:endParaRPr lang="zh-CN" altLang="en-US"/>
        </a:p>
      </dgm:t>
    </dgm:pt>
    <dgm:pt modelId="{79C9A9E8-3DF4-412D-B778-55651C524E9F}">
      <dgm:prSet/>
      <dgm:spPr/>
      <dgm:t>
        <a:bodyPr/>
        <a:lstStyle/>
        <a:p>
          <a:r>
            <a:rPr lang="en-US" b="1" dirty="0" smtClean="0"/>
            <a:t>for</a:t>
          </a:r>
          <a:r>
            <a:rPr lang="en-US" dirty="0" smtClean="0"/>
            <a:t> (</a:t>
          </a:r>
          <a:r>
            <a:rPr lang="en-US" i="1" dirty="0" err="1" smtClean="0"/>
            <a:t>i</a:t>
          </a:r>
          <a:r>
            <a:rPr lang="en-US" dirty="0" smtClean="0"/>
            <a:t> </a:t>
          </a:r>
          <a:r>
            <a:rPr lang="en-US" b="1" dirty="0" smtClean="0"/>
            <a:t>from</a:t>
          </a:r>
          <a:r>
            <a:rPr lang="en-US" dirty="0" smtClean="0"/>
            <a:t> 0 </a:t>
          </a:r>
          <a:r>
            <a:rPr lang="en-US" b="1" dirty="0" smtClean="0"/>
            <a:t>up to</a:t>
          </a:r>
          <a:r>
            <a:rPr lang="en-US" dirty="0" smtClean="0"/>
            <a:t> </a:t>
          </a:r>
          <a:r>
            <a:rPr lang="en-US" i="1" dirty="0" smtClean="0"/>
            <a:t>s</a:t>
          </a:r>
          <a:r>
            <a:rPr lang="en-US" dirty="0" smtClean="0"/>
            <a:t>-1)</a:t>
          </a:r>
          <a:endParaRPr lang="zh-CN" dirty="0"/>
        </a:p>
      </dgm:t>
    </dgm:pt>
    <dgm:pt modelId="{219DD2C1-A453-4478-B21E-207B06375194}" type="parTrans" cxnId="{969E5F04-A2ED-4EE7-BE33-F288D8E5E067}">
      <dgm:prSet/>
      <dgm:spPr/>
      <dgm:t>
        <a:bodyPr/>
        <a:lstStyle/>
        <a:p>
          <a:endParaRPr lang="zh-CN" altLang="en-US"/>
        </a:p>
      </dgm:t>
    </dgm:pt>
    <dgm:pt modelId="{0DC5DBC9-B35E-4AF7-A0D2-6D475A74598F}" type="sibTrans" cxnId="{969E5F04-A2ED-4EE7-BE33-F288D8E5E067}">
      <dgm:prSet/>
      <dgm:spPr/>
      <dgm:t>
        <a:bodyPr/>
        <a:lstStyle/>
        <a:p>
          <a:endParaRPr lang="zh-CN" altLang="en-US"/>
        </a:p>
      </dgm:t>
    </dgm:pt>
    <dgm:pt modelId="{9BF5FAF0-0D4F-4339-8F74-BB71488A8A24}">
      <dgm:prSet/>
      <dgm:spPr/>
      <dgm:t>
        <a:bodyPr/>
        <a:lstStyle/>
        <a:p>
          <a:r>
            <a:rPr lang="en-US" i="1" dirty="0" smtClean="0"/>
            <a:t>C := 0</a:t>
          </a:r>
          <a:endParaRPr lang="zh-CN" dirty="0"/>
        </a:p>
      </dgm:t>
    </dgm:pt>
    <dgm:pt modelId="{67FC2241-30A5-4C10-ADB5-22287788D4E1}" type="parTrans" cxnId="{2469B836-83AC-4FD4-BE65-294F84BF55A1}">
      <dgm:prSet/>
      <dgm:spPr/>
      <dgm:t>
        <a:bodyPr/>
        <a:lstStyle/>
        <a:p>
          <a:endParaRPr lang="zh-CN" altLang="en-US"/>
        </a:p>
      </dgm:t>
    </dgm:pt>
    <dgm:pt modelId="{34136FC1-572D-4F29-9B6E-8A021012B9E2}" type="sibTrans" cxnId="{2469B836-83AC-4FD4-BE65-294F84BF55A1}">
      <dgm:prSet/>
      <dgm:spPr/>
      <dgm:t>
        <a:bodyPr/>
        <a:lstStyle/>
        <a:p>
          <a:endParaRPr lang="zh-CN" altLang="en-US"/>
        </a:p>
      </dgm:t>
    </dgm:pt>
    <dgm:pt modelId="{30213FD3-7BD4-4DD0-A31B-12CC22ABE832}">
      <dgm:prSet/>
      <dgm:spPr/>
      <dgm:t>
        <a:bodyPr/>
        <a:lstStyle/>
        <a:p>
          <a:r>
            <a:rPr lang="en-US" i="1" dirty="0" smtClean="0"/>
            <a:t>m := t[</a:t>
          </a:r>
          <a:r>
            <a:rPr lang="en-US" i="1" dirty="0" err="1" smtClean="0"/>
            <a:t>i</a:t>
          </a:r>
          <a:r>
            <a:rPr lang="en-US" i="1" dirty="0" smtClean="0"/>
            <a:t>]*n'[0] mod W</a:t>
          </a:r>
          <a:endParaRPr lang="zh-CN" dirty="0"/>
        </a:p>
      </dgm:t>
    </dgm:pt>
    <dgm:pt modelId="{00D2B55F-2711-4F33-81EE-2D492661C169}" type="parTrans" cxnId="{F8D3888E-072F-4D1D-BF08-C85B5CCDB987}">
      <dgm:prSet/>
      <dgm:spPr/>
      <dgm:t>
        <a:bodyPr/>
        <a:lstStyle/>
        <a:p>
          <a:endParaRPr lang="zh-CN" altLang="en-US"/>
        </a:p>
      </dgm:t>
    </dgm:pt>
    <dgm:pt modelId="{209BE097-FBEA-4B68-BCC1-D3B6FB028861}" type="sibTrans" cxnId="{F8D3888E-072F-4D1D-BF08-C85B5CCDB987}">
      <dgm:prSet/>
      <dgm:spPr/>
      <dgm:t>
        <a:bodyPr/>
        <a:lstStyle/>
        <a:p>
          <a:endParaRPr lang="zh-CN" altLang="en-US"/>
        </a:p>
      </dgm:t>
    </dgm:pt>
    <dgm:pt modelId="{61A561CD-591C-4F48-8DE1-C52404181B3F}">
      <dgm:prSet/>
      <dgm:spPr/>
      <dgm:t>
        <a:bodyPr/>
        <a:lstStyle/>
        <a:p>
          <a:r>
            <a:rPr lang="en-US" b="1" dirty="0" smtClean="0"/>
            <a:t>for</a:t>
          </a:r>
          <a:r>
            <a:rPr lang="en-US" dirty="0" smtClean="0"/>
            <a:t> (j </a:t>
          </a:r>
          <a:r>
            <a:rPr lang="en-US" b="1" dirty="0" smtClean="0"/>
            <a:t>from</a:t>
          </a:r>
          <a:r>
            <a:rPr lang="en-US" dirty="0" smtClean="0"/>
            <a:t> 0 </a:t>
          </a:r>
          <a:r>
            <a:rPr lang="en-US" b="1" dirty="0" smtClean="0"/>
            <a:t>up to</a:t>
          </a:r>
          <a:r>
            <a:rPr lang="en-US" dirty="0" smtClean="0"/>
            <a:t> </a:t>
          </a:r>
          <a:r>
            <a:rPr lang="en-US" i="1" dirty="0" smtClean="0"/>
            <a:t>s</a:t>
          </a:r>
          <a:r>
            <a:rPr lang="en-US" dirty="0" smtClean="0"/>
            <a:t>-1)</a:t>
          </a:r>
          <a:endParaRPr lang="zh-CN" dirty="0"/>
        </a:p>
      </dgm:t>
    </dgm:pt>
    <dgm:pt modelId="{3A7D0D6D-9E76-4006-99D1-4ABDBB980E4D}" type="parTrans" cxnId="{74FF8FB6-D8B5-4EAE-BE3D-8C236DD33A18}">
      <dgm:prSet/>
      <dgm:spPr/>
      <dgm:t>
        <a:bodyPr/>
        <a:lstStyle/>
        <a:p>
          <a:endParaRPr lang="zh-CN" altLang="en-US"/>
        </a:p>
      </dgm:t>
    </dgm:pt>
    <dgm:pt modelId="{D66141A5-E9C9-4D6A-AAC6-A8B56068FAF3}" type="sibTrans" cxnId="{74FF8FB6-D8B5-4EAE-BE3D-8C236DD33A18}">
      <dgm:prSet/>
      <dgm:spPr/>
      <dgm:t>
        <a:bodyPr/>
        <a:lstStyle/>
        <a:p>
          <a:endParaRPr lang="zh-CN" altLang="en-US"/>
        </a:p>
      </dgm:t>
    </dgm:pt>
    <dgm:pt modelId="{BA452442-CDD8-4047-A5DE-79833C7A431A}">
      <dgm:prSet/>
      <dgm:spPr/>
      <dgm:t>
        <a:bodyPr/>
        <a:lstStyle/>
        <a:p>
          <a:r>
            <a:rPr lang="en-US" i="1" dirty="0" smtClean="0"/>
            <a:t>(C,S) := t[</a:t>
          </a:r>
          <a:r>
            <a:rPr lang="en-US" i="1" dirty="0" err="1" smtClean="0"/>
            <a:t>i+j</a:t>
          </a:r>
          <a:r>
            <a:rPr lang="en-US" i="1" dirty="0" smtClean="0"/>
            <a:t>] + m*n[j] + C</a:t>
          </a:r>
          <a:endParaRPr lang="zh-CN" dirty="0"/>
        </a:p>
      </dgm:t>
    </dgm:pt>
    <dgm:pt modelId="{29AFAA7C-6675-4A2D-91EF-DC5C4B7595C7}" type="parTrans" cxnId="{F37DC470-C752-4200-8100-45161EE969DB}">
      <dgm:prSet/>
      <dgm:spPr/>
      <dgm:t>
        <a:bodyPr/>
        <a:lstStyle/>
        <a:p>
          <a:endParaRPr lang="zh-CN" altLang="en-US"/>
        </a:p>
      </dgm:t>
    </dgm:pt>
    <dgm:pt modelId="{8256BC1E-384D-44E2-87C9-175319EB5421}" type="sibTrans" cxnId="{F37DC470-C752-4200-8100-45161EE969DB}">
      <dgm:prSet/>
      <dgm:spPr/>
      <dgm:t>
        <a:bodyPr/>
        <a:lstStyle/>
        <a:p>
          <a:endParaRPr lang="zh-CN" altLang="en-US"/>
        </a:p>
      </dgm:t>
    </dgm:pt>
    <dgm:pt modelId="{8695C307-DA50-492C-B64C-00CB5807CC67}">
      <dgm:prSet/>
      <dgm:spPr/>
      <dgm:t>
        <a:bodyPr/>
        <a:lstStyle/>
        <a:p>
          <a:r>
            <a:rPr lang="en-US" i="1" dirty="0" smtClean="0"/>
            <a:t>t[</a:t>
          </a:r>
          <a:r>
            <a:rPr lang="en-US" i="1" dirty="0" err="1" smtClean="0"/>
            <a:t>i+j</a:t>
          </a:r>
          <a:r>
            <a:rPr lang="en-US" i="1" dirty="0" smtClean="0"/>
            <a:t>] := S</a:t>
          </a:r>
          <a:endParaRPr lang="zh-CN" dirty="0"/>
        </a:p>
      </dgm:t>
    </dgm:pt>
    <dgm:pt modelId="{7F85208C-3DD7-436C-9E20-566B6B9FF376}" type="parTrans" cxnId="{446E8396-E058-4A83-B355-96337A39DCE6}">
      <dgm:prSet/>
      <dgm:spPr/>
      <dgm:t>
        <a:bodyPr/>
        <a:lstStyle/>
        <a:p>
          <a:endParaRPr lang="zh-CN" altLang="en-US"/>
        </a:p>
      </dgm:t>
    </dgm:pt>
    <dgm:pt modelId="{96767E0A-5BAA-4038-A1ED-CCEA53D66807}" type="sibTrans" cxnId="{446E8396-E058-4A83-B355-96337A39DCE6}">
      <dgm:prSet/>
      <dgm:spPr/>
      <dgm:t>
        <a:bodyPr/>
        <a:lstStyle/>
        <a:p>
          <a:endParaRPr lang="zh-CN" altLang="en-US"/>
        </a:p>
      </dgm:t>
    </dgm:pt>
    <dgm:pt modelId="{36897162-C541-44EA-870B-9772B739E657}">
      <dgm:prSet/>
      <dgm:spPr/>
      <dgm:t>
        <a:bodyPr/>
        <a:lstStyle/>
        <a:p>
          <a:r>
            <a:rPr lang="en-US" b="1" dirty="0" smtClean="0"/>
            <a:t>end for</a:t>
          </a:r>
          <a:endParaRPr lang="zh-CN" dirty="0"/>
        </a:p>
      </dgm:t>
    </dgm:pt>
    <dgm:pt modelId="{9509A0C0-6E88-48C9-BBA7-86F6F2D973E1}" type="parTrans" cxnId="{489AE802-C6D8-4408-921C-DF30F9EF88CD}">
      <dgm:prSet/>
      <dgm:spPr/>
      <dgm:t>
        <a:bodyPr/>
        <a:lstStyle/>
        <a:p>
          <a:endParaRPr lang="zh-CN" altLang="en-US"/>
        </a:p>
      </dgm:t>
    </dgm:pt>
    <dgm:pt modelId="{8DB71325-696A-4488-A281-D6304208D9F8}" type="sibTrans" cxnId="{489AE802-C6D8-4408-921C-DF30F9EF88CD}">
      <dgm:prSet/>
      <dgm:spPr/>
      <dgm:t>
        <a:bodyPr/>
        <a:lstStyle/>
        <a:p>
          <a:endParaRPr lang="zh-CN" altLang="en-US"/>
        </a:p>
      </dgm:t>
    </dgm:pt>
    <dgm:pt modelId="{75D133A1-A32C-436E-AA67-65706DB1BC97}">
      <dgm:prSet/>
      <dgm:spPr/>
      <dgm:t>
        <a:bodyPr/>
        <a:lstStyle/>
        <a:p>
          <a:r>
            <a:rPr lang="en-US" b="1" dirty="0" smtClean="0"/>
            <a:t>ADD</a:t>
          </a:r>
          <a:r>
            <a:rPr lang="en-US" dirty="0" smtClean="0"/>
            <a:t> </a:t>
          </a:r>
          <a:r>
            <a:rPr lang="en-US" i="1" dirty="0" smtClean="0"/>
            <a:t>(t[</a:t>
          </a:r>
          <a:r>
            <a:rPr lang="en-US" i="1" dirty="0" err="1" smtClean="0"/>
            <a:t>i+s</a:t>
          </a:r>
          <a:r>
            <a:rPr lang="en-US" i="1" dirty="0" smtClean="0"/>
            <a:t>],C)</a:t>
          </a:r>
          <a:endParaRPr lang="zh-CN" dirty="0"/>
        </a:p>
      </dgm:t>
    </dgm:pt>
    <dgm:pt modelId="{88F97F2B-1B5D-4174-A4F5-8262C639D04D}" type="parTrans" cxnId="{4F4DBEC6-DD1E-4617-BEA3-79A3170794DF}">
      <dgm:prSet/>
      <dgm:spPr/>
      <dgm:t>
        <a:bodyPr/>
        <a:lstStyle/>
        <a:p>
          <a:endParaRPr lang="zh-CN" altLang="en-US"/>
        </a:p>
      </dgm:t>
    </dgm:pt>
    <dgm:pt modelId="{96F40632-D48C-4919-97A1-F1F486F90C9E}" type="sibTrans" cxnId="{4F4DBEC6-DD1E-4617-BEA3-79A3170794DF}">
      <dgm:prSet/>
      <dgm:spPr/>
      <dgm:t>
        <a:bodyPr/>
        <a:lstStyle/>
        <a:p>
          <a:endParaRPr lang="zh-CN" altLang="en-US"/>
        </a:p>
      </dgm:t>
    </dgm:pt>
    <dgm:pt modelId="{BD03EDB7-91E1-4D70-A1B3-12E41A180079}">
      <dgm:prSet/>
      <dgm:spPr/>
      <dgm:t>
        <a:bodyPr/>
        <a:lstStyle/>
        <a:p>
          <a:r>
            <a:rPr lang="en-US" b="1" dirty="0" smtClean="0"/>
            <a:t>end for</a:t>
          </a:r>
          <a:endParaRPr lang="zh-CN" dirty="0"/>
        </a:p>
      </dgm:t>
    </dgm:pt>
    <dgm:pt modelId="{B04481EF-2273-4814-8504-D88941C00677}" type="parTrans" cxnId="{FD7CFCD8-91E4-4FFB-9343-446DA6746420}">
      <dgm:prSet/>
      <dgm:spPr/>
      <dgm:t>
        <a:bodyPr/>
        <a:lstStyle/>
        <a:p>
          <a:endParaRPr lang="zh-CN" altLang="en-US"/>
        </a:p>
      </dgm:t>
    </dgm:pt>
    <dgm:pt modelId="{9E39EF31-C10C-46DA-8FB3-0682CB47B06F}" type="sibTrans" cxnId="{FD7CFCD8-91E4-4FFB-9343-446DA6746420}">
      <dgm:prSet/>
      <dgm:spPr/>
      <dgm:t>
        <a:bodyPr/>
        <a:lstStyle/>
        <a:p>
          <a:endParaRPr lang="zh-CN" altLang="en-US"/>
        </a:p>
      </dgm:t>
    </dgm:pt>
    <dgm:pt modelId="{C7372254-6F8A-4E20-9187-75A7C8B30A69}">
      <dgm:prSet/>
      <dgm:spPr/>
      <dgm:t>
        <a:bodyPr/>
        <a:lstStyle/>
        <a:p>
          <a:r>
            <a:rPr lang="en-US" b="1" dirty="0" smtClean="0"/>
            <a:t>for</a:t>
          </a:r>
          <a:r>
            <a:rPr lang="en-US" dirty="0" smtClean="0"/>
            <a:t> (</a:t>
          </a:r>
          <a:r>
            <a:rPr lang="en-US" i="1" dirty="0" smtClean="0"/>
            <a:t>j</a:t>
          </a:r>
          <a:r>
            <a:rPr lang="en-US" dirty="0" smtClean="0"/>
            <a:t> </a:t>
          </a:r>
          <a:r>
            <a:rPr lang="en-US" b="1" dirty="0" smtClean="0"/>
            <a:t>from</a:t>
          </a:r>
          <a:r>
            <a:rPr lang="en-US" dirty="0" smtClean="0"/>
            <a:t> 0 </a:t>
          </a:r>
          <a:r>
            <a:rPr lang="en-US" b="1" dirty="0" smtClean="0"/>
            <a:t>up to</a:t>
          </a:r>
          <a:r>
            <a:rPr lang="en-US" dirty="0" smtClean="0"/>
            <a:t> </a:t>
          </a:r>
          <a:r>
            <a:rPr lang="en-US" i="1" dirty="0" smtClean="0"/>
            <a:t>s</a:t>
          </a:r>
          <a:r>
            <a:rPr lang="en-US" dirty="0" smtClean="0"/>
            <a:t>)</a:t>
          </a:r>
          <a:endParaRPr lang="zh-CN" dirty="0"/>
        </a:p>
      </dgm:t>
    </dgm:pt>
    <dgm:pt modelId="{B45BA810-F25E-4545-A5AF-84C63A7D42AD}" type="parTrans" cxnId="{74306D7F-AD82-4512-8443-74BCFFF0C128}">
      <dgm:prSet/>
      <dgm:spPr/>
      <dgm:t>
        <a:bodyPr/>
        <a:lstStyle/>
        <a:p>
          <a:endParaRPr lang="zh-CN" altLang="en-US"/>
        </a:p>
      </dgm:t>
    </dgm:pt>
    <dgm:pt modelId="{66E5CE68-05A5-4A3F-B10F-7722C4A4A031}" type="sibTrans" cxnId="{74306D7F-AD82-4512-8443-74BCFFF0C128}">
      <dgm:prSet/>
      <dgm:spPr/>
      <dgm:t>
        <a:bodyPr/>
        <a:lstStyle/>
        <a:p>
          <a:endParaRPr lang="zh-CN" altLang="en-US"/>
        </a:p>
      </dgm:t>
    </dgm:pt>
    <dgm:pt modelId="{EE8D0AED-D03B-43F3-B0E8-8D64A7B09DA6}">
      <dgm:prSet/>
      <dgm:spPr/>
      <dgm:t>
        <a:bodyPr/>
        <a:lstStyle/>
        <a:p>
          <a:r>
            <a:rPr lang="en-US" i="1" dirty="0" smtClean="0"/>
            <a:t>u[j] := t[</a:t>
          </a:r>
          <a:r>
            <a:rPr lang="en-US" i="1" dirty="0" err="1" smtClean="0"/>
            <a:t>j+s</a:t>
          </a:r>
          <a:r>
            <a:rPr lang="en-US" i="1" dirty="0" smtClean="0"/>
            <a:t>]</a:t>
          </a:r>
          <a:endParaRPr lang="zh-CN" dirty="0"/>
        </a:p>
      </dgm:t>
    </dgm:pt>
    <dgm:pt modelId="{B09DD227-B6DE-4134-8312-C6734EB2D3D8}" type="parTrans" cxnId="{1E956402-0FF9-4646-A3B9-AAA697780F97}">
      <dgm:prSet/>
      <dgm:spPr/>
      <dgm:t>
        <a:bodyPr/>
        <a:lstStyle/>
        <a:p>
          <a:endParaRPr lang="zh-CN" altLang="en-US"/>
        </a:p>
      </dgm:t>
    </dgm:pt>
    <dgm:pt modelId="{C579C9E5-BF5F-464D-A8F4-C2B5A91E5E58}" type="sibTrans" cxnId="{1E956402-0FF9-4646-A3B9-AAA697780F97}">
      <dgm:prSet/>
      <dgm:spPr/>
      <dgm:t>
        <a:bodyPr/>
        <a:lstStyle/>
        <a:p>
          <a:endParaRPr lang="zh-CN" altLang="en-US"/>
        </a:p>
      </dgm:t>
    </dgm:pt>
    <dgm:pt modelId="{F66E3518-0230-40D9-9740-92B75272B5CD}">
      <dgm:prSet/>
      <dgm:spPr/>
      <dgm:t>
        <a:bodyPr/>
        <a:lstStyle/>
        <a:p>
          <a:r>
            <a:rPr lang="en-US" b="1" dirty="0" smtClean="0"/>
            <a:t>end for</a:t>
          </a:r>
          <a:endParaRPr lang="zh-CN" dirty="0"/>
        </a:p>
      </dgm:t>
    </dgm:pt>
    <dgm:pt modelId="{7D58CE6B-CC7C-4ABB-AD89-1F92FE8A90EA}" type="parTrans" cxnId="{B6BE8DDB-D7A9-4CDA-A114-7A9FF8C6D2B6}">
      <dgm:prSet/>
      <dgm:spPr/>
      <dgm:t>
        <a:bodyPr/>
        <a:lstStyle/>
        <a:p>
          <a:endParaRPr lang="zh-CN" altLang="en-US"/>
        </a:p>
      </dgm:t>
    </dgm:pt>
    <dgm:pt modelId="{AEB05AF8-62B7-4D38-9DA4-865EAEB659C6}" type="sibTrans" cxnId="{B6BE8DDB-D7A9-4CDA-A114-7A9FF8C6D2B6}">
      <dgm:prSet/>
      <dgm:spPr/>
      <dgm:t>
        <a:bodyPr/>
        <a:lstStyle/>
        <a:p>
          <a:endParaRPr lang="zh-CN" altLang="en-US"/>
        </a:p>
      </dgm:t>
    </dgm:pt>
    <dgm:pt modelId="{A4092490-D420-42E7-9F8A-ED02A8058F0B}">
      <dgm:prSet/>
      <dgm:spPr/>
      <dgm:t>
        <a:bodyPr/>
        <a:lstStyle/>
        <a:p>
          <a:r>
            <a:rPr lang="en-US" i="1" dirty="0" smtClean="0"/>
            <a:t>B := 0</a:t>
          </a:r>
          <a:endParaRPr lang="zh-CN" dirty="0"/>
        </a:p>
      </dgm:t>
    </dgm:pt>
    <dgm:pt modelId="{12CDE0BC-B582-4C71-B808-10E1694A71D7}" type="parTrans" cxnId="{941C0240-7BFD-4F6C-A689-A8D75D97D472}">
      <dgm:prSet/>
      <dgm:spPr/>
      <dgm:t>
        <a:bodyPr/>
        <a:lstStyle/>
        <a:p>
          <a:endParaRPr lang="zh-CN" altLang="en-US"/>
        </a:p>
      </dgm:t>
    </dgm:pt>
    <dgm:pt modelId="{4F02992C-A53D-49E8-911E-E7BCD49B640B}" type="sibTrans" cxnId="{941C0240-7BFD-4F6C-A689-A8D75D97D472}">
      <dgm:prSet/>
      <dgm:spPr/>
      <dgm:t>
        <a:bodyPr/>
        <a:lstStyle/>
        <a:p>
          <a:endParaRPr lang="zh-CN" altLang="en-US"/>
        </a:p>
      </dgm:t>
    </dgm:pt>
    <dgm:pt modelId="{9C38E2C5-01FC-4FBD-8248-FC72EAC29EBC}">
      <dgm:prSet/>
      <dgm:spPr/>
      <dgm:t>
        <a:bodyPr/>
        <a:lstStyle/>
        <a:p>
          <a:r>
            <a:rPr lang="en-US" b="1" dirty="0" smtClean="0"/>
            <a:t>for</a:t>
          </a:r>
          <a:r>
            <a:rPr lang="en-US" dirty="0" smtClean="0"/>
            <a:t> (</a:t>
          </a:r>
          <a:r>
            <a:rPr lang="en-US" i="1" dirty="0" err="1" smtClean="0"/>
            <a:t>i</a:t>
          </a:r>
          <a:r>
            <a:rPr lang="en-US" dirty="0" smtClean="0"/>
            <a:t> </a:t>
          </a:r>
          <a:r>
            <a:rPr lang="en-US" b="1" dirty="0" smtClean="0"/>
            <a:t>from</a:t>
          </a:r>
          <a:r>
            <a:rPr lang="en-US" dirty="0" smtClean="0"/>
            <a:t> 0  </a:t>
          </a:r>
          <a:r>
            <a:rPr lang="en-US" b="1" dirty="0" smtClean="0"/>
            <a:t>up to</a:t>
          </a:r>
          <a:r>
            <a:rPr lang="en-US" dirty="0" smtClean="0"/>
            <a:t> </a:t>
          </a:r>
          <a:r>
            <a:rPr lang="en-US" i="1" dirty="0" smtClean="0"/>
            <a:t>s</a:t>
          </a:r>
          <a:r>
            <a:rPr lang="en-US" dirty="0" smtClean="0"/>
            <a:t>-1)</a:t>
          </a:r>
          <a:endParaRPr lang="zh-CN" dirty="0"/>
        </a:p>
      </dgm:t>
    </dgm:pt>
    <dgm:pt modelId="{7B6A7D0D-DB8B-4CB0-A779-FF01C5122AED}" type="parTrans" cxnId="{BF3F1B25-3A3C-4A2E-A007-1EAF8F6E1296}">
      <dgm:prSet/>
      <dgm:spPr/>
      <dgm:t>
        <a:bodyPr/>
        <a:lstStyle/>
        <a:p>
          <a:endParaRPr lang="zh-CN" altLang="en-US"/>
        </a:p>
      </dgm:t>
    </dgm:pt>
    <dgm:pt modelId="{651677B9-57AB-474E-9A64-529B1982DE42}" type="sibTrans" cxnId="{BF3F1B25-3A3C-4A2E-A007-1EAF8F6E1296}">
      <dgm:prSet/>
      <dgm:spPr/>
      <dgm:t>
        <a:bodyPr/>
        <a:lstStyle/>
        <a:p>
          <a:endParaRPr lang="zh-CN" altLang="en-US"/>
        </a:p>
      </dgm:t>
    </dgm:pt>
    <dgm:pt modelId="{89E7E8D0-DB3C-4A61-AB6B-86BAD3E01241}">
      <dgm:prSet/>
      <dgm:spPr/>
      <dgm:t>
        <a:bodyPr/>
        <a:lstStyle/>
        <a:p>
          <a:r>
            <a:rPr lang="en-US" i="1" dirty="0" smtClean="0"/>
            <a:t>(B,D) := u[</a:t>
          </a:r>
          <a:r>
            <a:rPr lang="en-US" i="1" dirty="0" err="1" smtClean="0"/>
            <a:t>i</a:t>
          </a:r>
          <a:r>
            <a:rPr lang="en-US" i="1" dirty="0" smtClean="0"/>
            <a:t>] - n[</a:t>
          </a:r>
          <a:r>
            <a:rPr lang="en-US" i="1" dirty="0" err="1" smtClean="0"/>
            <a:t>i</a:t>
          </a:r>
          <a:r>
            <a:rPr lang="en-US" i="1" dirty="0" smtClean="0"/>
            <a:t>] - B</a:t>
          </a:r>
          <a:endParaRPr lang="zh-CN" dirty="0"/>
        </a:p>
      </dgm:t>
    </dgm:pt>
    <dgm:pt modelId="{735051D6-8348-450C-BD59-5EA36976AA84}" type="parTrans" cxnId="{D0DC3D2C-2FF3-480E-8FDC-45F25FB61B93}">
      <dgm:prSet/>
      <dgm:spPr/>
      <dgm:t>
        <a:bodyPr/>
        <a:lstStyle/>
        <a:p>
          <a:endParaRPr lang="zh-CN" altLang="en-US"/>
        </a:p>
      </dgm:t>
    </dgm:pt>
    <dgm:pt modelId="{622DEB3D-1536-4515-861F-A470668B4D98}" type="sibTrans" cxnId="{D0DC3D2C-2FF3-480E-8FDC-45F25FB61B93}">
      <dgm:prSet/>
      <dgm:spPr/>
      <dgm:t>
        <a:bodyPr/>
        <a:lstStyle/>
        <a:p>
          <a:endParaRPr lang="zh-CN" altLang="en-US"/>
        </a:p>
      </dgm:t>
    </dgm:pt>
    <dgm:pt modelId="{92EE2C17-68D6-4A6D-9813-A2A28E93B778}">
      <dgm:prSet/>
      <dgm:spPr/>
      <dgm:t>
        <a:bodyPr/>
        <a:lstStyle/>
        <a:p>
          <a:r>
            <a:rPr lang="en-US" i="1" dirty="0" smtClean="0"/>
            <a:t>t[</a:t>
          </a:r>
          <a:r>
            <a:rPr lang="en-US" i="1" dirty="0" err="1" smtClean="0"/>
            <a:t>i</a:t>
          </a:r>
          <a:r>
            <a:rPr lang="en-US" i="1" dirty="0" smtClean="0"/>
            <a:t>] := D</a:t>
          </a:r>
          <a:endParaRPr lang="zh-CN" dirty="0"/>
        </a:p>
      </dgm:t>
    </dgm:pt>
    <dgm:pt modelId="{4B4C8638-DFC4-4932-9545-CB185141FCAC}" type="parTrans" cxnId="{EE1F10C4-6001-44CC-8516-880A52E4BB6D}">
      <dgm:prSet/>
      <dgm:spPr/>
      <dgm:t>
        <a:bodyPr/>
        <a:lstStyle/>
        <a:p>
          <a:endParaRPr lang="zh-CN" altLang="en-US"/>
        </a:p>
      </dgm:t>
    </dgm:pt>
    <dgm:pt modelId="{48C2F949-0AAC-4F73-86BD-A1B7495800FC}" type="sibTrans" cxnId="{EE1F10C4-6001-44CC-8516-880A52E4BB6D}">
      <dgm:prSet/>
      <dgm:spPr/>
      <dgm:t>
        <a:bodyPr/>
        <a:lstStyle/>
        <a:p>
          <a:endParaRPr lang="zh-CN" altLang="en-US"/>
        </a:p>
      </dgm:t>
    </dgm:pt>
    <dgm:pt modelId="{BD1507E9-5DAF-4C76-BE53-35622073B567}">
      <dgm:prSet/>
      <dgm:spPr/>
      <dgm:t>
        <a:bodyPr/>
        <a:lstStyle/>
        <a:p>
          <a:r>
            <a:rPr lang="en-US" b="1" dirty="0" smtClean="0"/>
            <a:t>end for</a:t>
          </a:r>
          <a:endParaRPr lang="zh-CN" dirty="0"/>
        </a:p>
      </dgm:t>
    </dgm:pt>
    <dgm:pt modelId="{EDD7D1FD-90F7-4522-8C2A-364755C64C5C}" type="parTrans" cxnId="{0C4A85EA-0BF5-4108-8A5E-1D1D03670C84}">
      <dgm:prSet/>
      <dgm:spPr/>
      <dgm:t>
        <a:bodyPr/>
        <a:lstStyle/>
        <a:p>
          <a:endParaRPr lang="zh-CN" altLang="en-US"/>
        </a:p>
      </dgm:t>
    </dgm:pt>
    <dgm:pt modelId="{E80BC466-ACC3-4EE7-8797-1FAC1345E8C6}" type="sibTrans" cxnId="{0C4A85EA-0BF5-4108-8A5E-1D1D03670C84}">
      <dgm:prSet/>
      <dgm:spPr/>
      <dgm:t>
        <a:bodyPr/>
        <a:lstStyle/>
        <a:p>
          <a:endParaRPr lang="zh-CN" altLang="en-US"/>
        </a:p>
      </dgm:t>
    </dgm:pt>
    <dgm:pt modelId="{9ED087BF-9BB9-4AEC-9744-78B52983262C}">
      <dgm:prSet/>
      <dgm:spPr/>
      <dgm:t>
        <a:bodyPr/>
        <a:lstStyle/>
        <a:p>
          <a:r>
            <a:rPr lang="en-US" i="1" dirty="0" smtClean="0"/>
            <a:t>(B,D) := u[s] - B</a:t>
          </a:r>
          <a:endParaRPr lang="zh-CN" dirty="0"/>
        </a:p>
      </dgm:t>
    </dgm:pt>
    <dgm:pt modelId="{1589E92E-5926-4FEF-99A2-066403F007D8}" type="parTrans" cxnId="{3C9657BC-8A76-4749-A4AB-738A352F75AD}">
      <dgm:prSet/>
      <dgm:spPr/>
      <dgm:t>
        <a:bodyPr/>
        <a:lstStyle/>
        <a:p>
          <a:endParaRPr lang="zh-CN" altLang="en-US"/>
        </a:p>
      </dgm:t>
    </dgm:pt>
    <dgm:pt modelId="{725D2C9F-33A8-424F-A19F-5FBE3E4B428F}" type="sibTrans" cxnId="{3C9657BC-8A76-4749-A4AB-738A352F75AD}">
      <dgm:prSet/>
      <dgm:spPr/>
      <dgm:t>
        <a:bodyPr/>
        <a:lstStyle/>
        <a:p>
          <a:endParaRPr lang="zh-CN" altLang="en-US"/>
        </a:p>
      </dgm:t>
    </dgm:pt>
    <dgm:pt modelId="{C48EBC5F-CAA3-454C-A96C-96133A0A6663}">
      <dgm:prSet/>
      <dgm:spPr/>
      <dgm:t>
        <a:bodyPr/>
        <a:lstStyle/>
        <a:p>
          <a:r>
            <a:rPr lang="en-US" i="1" dirty="0" smtClean="0"/>
            <a:t>t[s] := D</a:t>
          </a:r>
          <a:endParaRPr lang="zh-CN" dirty="0"/>
        </a:p>
      </dgm:t>
    </dgm:pt>
    <dgm:pt modelId="{877A660C-4792-48D2-96F1-AF21AF9D46E5}" type="parTrans" cxnId="{18C7EED9-DA81-4320-9CB4-95B7200ED3C6}">
      <dgm:prSet/>
      <dgm:spPr/>
      <dgm:t>
        <a:bodyPr/>
        <a:lstStyle/>
        <a:p>
          <a:endParaRPr lang="zh-CN" altLang="en-US"/>
        </a:p>
      </dgm:t>
    </dgm:pt>
    <dgm:pt modelId="{CAF81829-3B0B-4D34-B4D7-66E57CAB3935}" type="sibTrans" cxnId="{18C7EED9-DA81-4320-9CB4-95B7200ED3C6}">
      <dgm:prSet/>
      <dgm:spPr/>
      <dgm:t>
        <a:bodyPr/>
        <a:lstStyle/>
        <a:p>
          <a:endParaRPr lang="zh-CN" altLang="en-US"/>
        </a:p>
      </dgm:t>
    </dgm:pt>
    <dgm:pt modelId="{26340B84-E51C-464D-96B6-C547728C2062}">
      <dgm:prSet/>
      <dgm:spPr/>
      <dgm:t>
        <a:bodyPr/>
        <a:lstStyle/>
        <a:p>
          <a:r>
            <a:rPr lang="en-US" b="1" dirty="0" smtClean="0"/>
            <a:t>if</a:t>
          </a:r>
          <a:r>
            <a:rPr lang="en-US" dirty="0" smtClean="0"/>
            <a:t> </a:t>
          </a:r>
          <a:r>
            <a:rPr lang="en-US" i="1" dirty="0" smtClean="0"/>
            <a:t>B</a:t>
          </a:r>
          <a:r>
            <a:rPr lang="en-US" dirty="0" smtClean="0"/>
            <a:t>=</a:t>
          </a:r>
          <a:r>
            <a:rPr lang="en-US" b="1" dirty="0" smtClean="0"/>
            <a:t>0 then return</a:t>
          </a:r>
          <a:r>
            <a:rPr lang="en-US" dirty="0" smtClean="0"/>
            <a:t> </a:t>
          </a:r>
          <a:r>
            <a:rPr lang="en-US" i="1" dirty="0" smtClean="0"/>
            <a:t>t[0], t[1], ... , t[s-1]</a:t>
          </a:r>
          <a:endParaRPr lang="zh-CN" dirty="0"/>
        </a:p>
      </dgm:t>
    </dgm:pt>
    <dgm:pt modelId="{E2936A02-52DE-4499-BCC0-FBB1E72D8997}" type="parTrans" cxnId="{344030AA-EAA5-49C2-AC3D-29A899C6D9D2}">
      <dgm:prSet/>
      <dgm:spPr/>
      <dgm:t>
        <a:bodyPr/>
        <a:lstStyle/>
        <a:p>
          <a:endParaRPr lang="zh-CN" altLang="en-US"/>
        </a:p>
      </dgm:t>
    </dgm:pt>
    <dgm:pt modelId="{E289A910-A189-4357-A1C1-5EAB9238E72F}" type="sibTrans" cxnId="{344030AA-EAA5-49C2-AC3D-29A899C6D9D2}">
      <dgm:prSet/>
      <dgm:spPr/>
      <dgm:t>
        <a:bodyPr/>
        <a:lstStyle/>
        <a:p>
          <a:endParaRPr lang="zh-CN" altLang="en-US"/>
        </a:p>
      </dgm:t>
    </dgm:pt>
    <dgm:pt modelId="{F56E5B14-28AD-4598-85E6-3181B32A517B}">
      <dgm:prSet/>
      <dgm:spPr/>
      <dgm:t>
        <a:bodyPr/>
        <a:lstStyle/>
        <a:p>
          <a:r>
            <a:rPr lang="en-US" b="1" dirty="0" smtClean="0"/>
            <a:t>else return</a:t>
          </a:r>
          <a:r>
            <a:rPr lang="en-US" dirty="0" smtClean="0"/>
            <a:t> </a:t>
          </a:r>
          <a:r>
            <a:rPr lang="en-US" i="1" dirty="0" smtClean="0"/>
            <a:t>u[0], u[1], ... , u[s-1]</a:t>
          </a:r>
          <a:endParaRPr lang="zh-CN" dirty="0"/>
        </a:p>
      </dgm:t>
    </dgm:pt>
    <dgm:pt modelId="{E4A2266C-E490-4AF8-8346-1665317CFDCE}" type="parTrans" cxnId="{C56E766B-2AE4-45DD-AF35-6AB6D45F234D}">
      <dgm:prSet/>
      <dgm:spPr/>
      <dgm:t>
        <a:bodyPr/>
        <a:lstStyle/>
        <a:p>
          <a:endParaRPr lang="zh-CN" altLang="en-US"/>
        </a:p>
      </dgm:t>
    </dgm:pt>
    <dgm:pt modelId="{1BB4E30B-E223-484F-B2FD-197DB10F7B90}" type="sibTrans" cxnId="{C56E766B-2AE4-45DD-AF35-6AB6D45F234D}">
      <dgm:prSet/>
      <dgm:spPr/>
      <dgm:t>
        <a:bodyPr/>
        <a:lstStyle/>
        <a:p>
          <a:endParaRPr lang="zh-CN" altLang="en-US"/>
        </a:p>
      </dgm:t>
    </dgm:pt>
    <dgm:pt modelId="{296A3F14-20D9-4A44-AEC1-4B11D472DAC0}" type="pres">
      <dgm:prSet presAssocID="{2C370CA5-E8A9-438A-8C25-03C2741E9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1CCE8F-9E6B-4F0D-9D15-F4D66D905700}" type="pres">
      <dgm:prSet presAssocID="{C9696208-DBD7-480B-BE29-1490ECEA530E}" presName="parentText" presStyleLbl="node1" presStyleIdx="0" presStyleCnt="3" custLinFactY="-301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17064-6E66-4C2D-A5FE-8378594E8F5F}" type="pres">
      <dgm:prSet presAssocID="{4D03EA3C-B69A-4B7B-AF56-E0F333AB3610}" presName="spacer" presStyleCnt="0"/>
      <dgm:spPr/>
    </dgm:pt>
    <dgm:pt modelId="{4A9DCB8B-6623-47C1-A231-738CF736C54F}" type="pres">
      <dgm:prSet presAssocID="{942BB375-73E7-4621-A210-A6DAA188EBEC}" presName="parentText" presStyleLbl="node1" presStyleIdx="1" presStyleCnt="3" custLinFactY="-67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C80951-54B3-411C-928A-A142D424E2D6}" type="pres">
      <dgm:prSet presAssocID="{4956C99F-48F3-4379-9563-B8FC09A0C1DE}" presName="spacer" presStyleCnt="0"/>
      <dgm:spPr/>
    </dgm:pt>
    <dgm:pt modelId="{B7582A3D-C98D-4A80-B89D-2816D2A467A0}" type="pres">
      <dgm:prSet presAssocID="{71587CD6-599E-475E-AE3F-8178532A5F0D}" presName="parentText" presStyleLbl="node1" presStyleIdx="2" presStyleCnt="3" custLinFactNeighborY="-444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8064AA-C451-49A1-B28B-852FF6194739}" type="pres">
      <dgm:prSet presAssocID="{71587CD6-599E-475E-AE3F-8178532A5F0D}" presName="childText" presStyleLbl="revTx" presStyleIdx="0" presStyleCnt="1" custScaleY="101099" custLinFactNeighborY="13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A8BDCC-CCBA-4822-AB5E-98CD88DC9342}" srcId="{2C370CA5-E8A9-438A-8C25-03C2741E993F}" destId="{C9696208-DBD7-480B-BE29-1490ECEA530E}" srcOrd="0" destOrd="0" parTransId="{D4C24B59-89AF-4A06-B43F-9E7793E1FB80}" sibTransId="{4D03EA3C-B69A-4B7B-AF56-E0F333AB3610}"/>
    <dgm:cxn modelId="{446E8396-E058-4A83-B355-96337A39DCE6}" srcId="{61A561CD-591C-4F48-8DE1-C52404181B3F}" destId="{8695C307-DA50-492C-B64C-00CB5807CC67}" srcOrd="1" destOrd="0" parTransId="{7F85208C-3DD7-436C-9E20-566B6B9FF376}" sibTransId="{96767E0A-5BAA-4038-A1ED-CCEA53D66807}"/>
    <dgm:cxn modelId="{C7D01DB2-D10E-45B2-821A-B0E1B262F545}" type="presOf" srcId="{F66E3518-0230-40D9-9740-92B75272B5CD}" destId="{DF8064AA-C451-49A1-B28B-852FF6194739}" srcOrd="0" destOrd="12" presId="urn:microsoft.com/office/officeart/2005/8/layout/vList2"/>
    <dgm:cxn modelId="{EE1F10C4-6001-44CC-8516-880A52E4BB6D}" srcId="{9C38E2C5-01FC-4FBD-8248-FC72EAC29EBC}" destId="{92EE2C17-68D6-4A6D-9813-A2A28E93B778}" srcOrd="1" destOrd="0" parTransId="{4B4C8638-DFC4-4932-9545-CB185141FCAC}" sibTransId="{48C2F949-0AAC-4F73-86BD-A1B7495800FC}"/>
    <dgm:cxn modelId="{F8D3888E-072F-4D1D-BF08-C85B5CCDB987}" srcId="{79C9A9E8-3DF4-412D-B778-55651C524E9F}" destId="{30213FD3-7BD4-4DD0-A31B-12CC22ABE832}" srcOrd="1" destOrd="0" parTransId="{00D2B55F-2711-4F33-81EE-2D492661C169}" sibTransId="{209BE097-FBEA-4B68-BCC1-D3B6FB028861}"/>
    <dgm:cxn modelId="{BDD4C413-C989-484D-881F-9FFA3110A279}" type="presOf" srcId="{EE8D0AED-D03B-43F3-B0E8-8D64A7B09DA6}" destId="{DF8064AA-C451-49A1-B28B-852FF6194739}" srcOrd="0" destOrd="11" presId="urn:microsoft.com/office/officeart/2005/8/layout/vList2"/>
    <dgm:cxn modelId="{ECE5D007-DC77-41EE-9EA9-6367022C15E5}" type="presOf" srcId="{BD1507E9-5DAF-4C76-BE53-35622073B567}" destId="{DF8064AA-C451-49A1-B28B-852FF6194739}" srcOrd="0" destOrd="17" presId="urn:microsoft.com/office/officeart/2005/8/layout/vList2"/>
    <dgm:cxn modelId="{57A5FD80-019C-45B9-A2C3-7D188E3D2A28}" type="presOf" srcId="{9ED087BF-9BB9-4AEC-9744-78B52983262C}" destId="{DF8064AA-C451-49A1-B28B-852FF6194739}" srcOrd="0" destOrd="18" presId="urn:microsoft.com/office/officeart/2005/8/layout/vList2"/>
    <dgm:cxn modelId="{F916EC89-1CA0-4924-8448-8BD1BAA3699F}" srcId="{71587CD6-599E-475E-AE3F-8178532A5F0D}" destId="{9C2E6229-D013-4FDD-9FDE-642F5EA8E519}" srcOrd="0" destOrd="0" parTransId="{1DADE9FC-DA5C-4D85-9D74-87E6B305E3CD}" sibTransId="{EC36F427-6F7E-4E53-B62B-A214ACDE2125}"/>
    <dgm:cxn modelId="{74FF8FB6-D8B5-4EAE-BE3D-8C236DD33A18}" srcId="{79C9A9E8-3DF4-412D-B778-55651C524E9F}" destId="{61A561CD-591C-4F48-8DE1-C52404181B3F}" srcOrd="2" destOrd="0" parTransId="{3A7D0D6D-9E76-4006-99D1-4ABDBB980E4D}" sibTransId="{D66141A5-E9C9-4D6A-AAC6-A8B56068FAF3}"/>
    <dgm:cxn modelId="{4E1B77D0-1886-4EC6-A0F7-A6CF13A20291}" type="presOf" srcId="{26340B84-E51C-464D-96B6-C547728C2062}" destId="{DF8064AA-C451-49A1-B28B-852FF6194739}" srcOrd="0" destOrd="20" presId="urn:microsoft.com/office/officeart/2005/8/layout/vList2"/>
    <dgm:cxn modelId="{BF3F1B25-3A3C-4A2E-A007-1EAF8F6E1296}" srcId="{71587CD6-599E-475E-AE3F-8178532A5F0D}" destId="{9C38E2C5-01FC-4FBD-8248-FC72EAC29EBC}" srcOrd="7" destOrd="0" parTransId="{7B6A7D0D-DB8B-4CB0-A779-FF01C5122AED}" sibTransId="{651677B9-57AB-474E-9A64-529B1982DE42}"/>
    <dgm:cxn modelId="{3C9657BC-8A76-4749-A4AB-738A352F75AD}" srcId="{71587CD6-599E-475E-AE3F-8178532A5F0D}" destId="{9ED087BF-9BB9-4AEC-9744-78B52983262C}" srcOrd="9" destOrd="0" parTransId="{1589E92E-5926-4FEF-99A2-066403F007D8}" sibTransId="{725D2C9F-33A8-424F-A19F-5FBE3E4B428F}"/>
    <dgm:cxn modelId="{1585144D-FF8A-4D18-AD82-8832F28CF6E8}" type="presOf" srcId="{9BF5FAF0-0D4F-4339-8F74-BB71488A8A24}" destId="{DF8064AA-C451-49A1-B28B-852FF6194739}" srcOrd="0" destOrd="2" presId="urn:microsoft.com/office/officeart/2005/8/layout/vList2"/>
    <dgm:cxn modelId="{B382F313-5DFD-43FF-805D-51C2BE81EA84}" type="presOf" srcId="{92EE2C17-68D6-4A6D-9813-A2A28E93B778}" destId="{DF8064AA-C451-49A1-B28B-852FF6194739}" srcOrd="0" destOrd="16" presId="urn:microsoft.com/office/officeart/2005/8/layout/vList2"/>
    <dgm:cxn modelId="{C613A18E-DFE1-43A7-B3BC-5E436B7A6C58}" type="presOf" srcId="{A4092490-D420-42E7-9F8A-ED02A8058F0B}" destId="{DF8064AA-C451-49A1-B28B-852FF6194739}" srcOrd="0" destOrd="13" presId="urn:microsoft.com/office/officeart/2005/8/layout/vList2"/>
    <dgm:cxn modelId="{722DF047-7395-4998-9B3C-94DE21D46DB5}" type="presOf" srcId="{942BB375-73E7-4621-A210-A6DAA188EBEC}" destId="{4A9DCB8B-6623-47C1-A231-738CF736C54F}" srcOrd="0" destOrd="0" presId="urn:microsoft.com/office/officeart/2005/8/layout/vList2"/>
    <dgm:cxn modelId="{8438A553-FD50-41AF-9B6F-D3F2D183DD8B}" type="presOf" srcId="{BA452442-CDD8-4047-A5DE-79833C7A431A}" destId="{DF8064AA-C451-49A1-B28B-852FF6194739}" srcOrd="0" destOrd="5" presId="urn:microsoft.com/office/officeart/2005/8/layout/vList2"/>
    <dgm:cxn modelId="{74306D7F-AD82-4512-8443-74BCFFF0C128}" srcId="{71587CD6-599E-475E-AE3F-8178532A5F0D}" destId="{C7372254-6F8A-4E20-9187-75A7C8B30A69}" srcOrd="4" destOrd="0" parTransId="{B45BA810-F25E-4545-A5AF-84C63A7D42AD}" sibTransId="{66E5CE68-05A5-4A3F-B10F-7722C4A4A031}"/>
    <dgm:cxn modelId="{D0DC3D2C-2FF3-480E-8FDC-45F25FB61B93}" srcId="{9C38E2C5-01FC-4FBD-8248-FC72EAC29EBC}" destId="{89E7E8D0-DB3C-4A61-AB6B-86BAD3E01241}" srcOrd="0" destOrd="0" parTransId="{735051D6-8348-450C-BD59-5EA36976AA84}" sibTransId="{622DEB3D-1536-4515-861F-A470668B4D98}"/>
    <dgm:cxn modelId="{37FE6D2C-8FC1-4B99-808E-7B2144F20C7A}" type="presOf" srcId="{36897162-C541-44EA-870B-9772B739E657}" destId="{DF8064AA-C451-49A1-B28B-852FF6194739}" srcOrd="0" destOrd="7" presId="urn:microsoft.com/office/officeart/2005/8/layout/vList2"/>
    <dgm:cxn modelId="{56AD1FEA-A8FC-4634-B2A6-495E1517C532}" type="presOf" srcId="{9C2E6229-D013-4FDD-9FDE-642F5EA8E519}" destId="{DF8064AA-C451-49A1-B28B-852FF6194739}" srcOrd="0" destOrd="0" presId="urn:microsoft.com/office/officeart/2005/8/layout/vList2"/>
    <dgm:cxn modelId="{941C0240-7BFD-4F6C-A689-A8D75D97D472}" srcId="{71587CD6-599E-475E-AE3F-8178532A5F0D}" destId="{A4092490-D420-42E7-9F8A-ED02A8058F0B}" srcOrd="6" destOrd="0" parTransId="{12CDE0BC-B582-4C71-B808-10E1694A71D7}" sibTransId="{4F02992C-A53D-49E8-911E-E7BCD49B640B}"/>
    <dgm:cxn modelId="{969E5F04-A2ED-4EE7-BE33-F288D8E5E067}" srcId="{71587CD6-599E-475E-AE3F-8178532A5F0D}" destId="{79C9A9E8-3DF4-412D-B778-55651C524E9F}" srcOrd="1" destOrd="0" parTransId="{219DD2C1-A453-4478-B21E-207B06375194}" sibTransId="{0DC5DBC9-B35E-4AF7-A0D2-6D475A74598F}"/>
    <dgm:cxn modelId="{C56E766B-2AE4-45DD-AF35-6AB6D45F234D}" srcId="{71587CD6-599E-475E-AE3F-8178532A5F0D}" destId="{F56E5B14-28AD-4598-85E6-3181B32A517B}" srcOrd="12" destOrd="0" parTransId="{E4A2266C-E490-4AF8-8346-1665317CFDCE}" sibTransId="{1BB4E30B-E223-484F-B2FD-197DB10F7B90}"/>
    <dgm:cxn modelId="{489AE802-C6D8-4408-921C-DF30F9EF88CD}" srcId="{79C9A9E8-3DF4-412D-B778-55651C524E9F}" destId="{36897162-C541-44EA-870B-9772B739E657}" srcOrd="3" destOrd="0" parTransId="{9509A0C0-6E88-48C9-BBA7-86F6F2D973E1}" sibTransId="{8DB71325-696A-4488-A281-D6304208D9F8}"/>
    <dgm:cxn modelId="{E003507E-8F7F-430D-B7A1-765E796C5EA6}" srcId="{2C370CA5-E8A9-438A-8C25-03C2741E993F}" destId="{942BB375-73E7-4621-A210-A6DAA188EBEC}" srcOrd="1" destOrd="0" parTransId="{81F734CC-4978-4AA4-BBDD-6F58A8274F7A}" sibTransId="{4956C99F-48F3-4379-9563-B8FC09A0C1DE}"/>
    <dgm:cxn modelId="{2469B836-83AC-4FD4-BE65-294F84BF55A1}" srcId="{79C9A9E8-3DF4-412D-B778-55651C524E9F}" destId="{9BF5FAF0-0D4F-4339-8F74-BB71488A8A24}" srcOrd="0" destOrd="0" parTransId="{67FC2241-30A5-4C10-ADB5-22287788D4E1}" sibTransId="{34136FC1-572D-4F29-9B6E-8A021012B9E2}"/>
    <dgm:cxn modelId="{68A96AB9-043C-4D27-A437-61352B52168B}" type="presOf" srcId="{BD03EDB7-91E1-4D70-A1B3-12E41A180079}" destId="{DF8064AA-C451-49A1-B28B-852FF6194739}" srcOrd="0" destOrd="9" presId="urn:microsoft.com/office/officeart/2005/8/layout/vList2"/>
    <dgm:cxn modelId="{EE675A98-D12D-47AE-BBB9-71FD4D8583DC}" type="presOf" srcId="{C9696208-DBD7-480B-BE29-1490ECEA530E}" destId="{2E1CCE8F-9E6B-4F0D-9D15-F4D66D905700}" srcOrd="0" destOrd="0" presId="urn:microsoft.com/office/officeart/2005/8/layout/vList2"/>
    <dgm:cxn modelId="{B6BE8DDB-D7A9-4CDA-A114-7A9FF8C6D2B6}" srcId="{71587CD6-599E-475E-AE3F-8178532A5F0D}" destId="{F66E3518-0230-40D9-9740-92B75272B5CD}" srcOrd="5" destOrd="0" parTransId="{7D58CE6B-CC7C-4ABB-AD89-1F92FE8A90EA}" sibTransId="{AEB05AF8-62B7-4D38-9DA4-865EAEB659C6}"/>
    <dgm:cxn modelId="{E1D627B6-232B-4CE6-9AB0-5C6FAFE070BA}" type="presOf" srcId="{9C38E2C5-01FC-4FBD-8248-FC72EAC29EBC}" destId="{DF8064AA-C451-49A1-B28B-852FF6194739}" srcOrd="0" destOrd="14" presId="urn:microsoft.com/office/officeart/2005/8/layout/vList2"/>
    <dgm:cxn modelId="{4F4DBEC6-DD1E-4617-BEA3-79A3170794DF}" srcId="{71587CD6-599E-475E-AE3F-8178532A5F0D}" destId="{75D133A1-A32C-436E-AA67-65706DB1BC97}" srcOrd="2" destOrd="0" parTransId="{88F97F2B-1B5D-4174-A4F5-8262C639D04D}" sibTransId="{96F40632-D48C-4919-97A1-F1F486F90C9E}"/>
    <dgm:cxn modelId="{63481017-E35A-4D6E-BB6C-50028F880656}" type="presOf" srcId="{F56E5B14-28AD-4598-85E6-3181B32A517B}" destId="{DF8064AA-C451-49A1-B28B-852FF6194739}" srcOrd="0" destOrd="21" presId="urn:microsoft.com/office/officeart/2005/8/layout/vList2"/>
    <dgm:cxn modelId="{0359B196-FA2C-4A03-98EC-8E6B08F02059}" srcId="{2C370CA5-E8A9-438A-8C25-03C2741E993F}" destId="{71587CD6-599E-475E-AE3F-8178532A5F0D}" srcOrd="2" destOrd="0" parTransId="{00053664-7686-40B9-A91B-785A16EA076A}" sibTransId="{A2668BA1-2B58-4CDB-9C32-B1AF865B52EE}"/>
    <dgm:cxn modelId="{18C7EED9-DA81-4320-9CB4-95B7200ED3C6}" srcId="{71587CD6-599E-475E-AE3F-8178532A5F0D}" destId="{C48EBC5F-CAA3-454C-A96C-96133A0A6663}" srcOrd="10" destOrd="0" parTransId="{877A660C-4792-48D2-96F1-AF21AF9D46E5}" sibTransId="{CAF81829-3B0B-4D34-B4D7-66E57CAB3935}"/>
    <dgm:cxn modelId="{514ACFE3-5179-43FD-86FF-B9FA2F49BFA5}" type="presOf" srcId="{75D133A1-A32C-436E-AA67-65706DB1BC97}" destId="{DF8064AA-C451-49A1-B28B-852FF6194739}" srcOrd="0" destOrd="8" presId="urn:microsoft.com/office/officeart/2005/8/layout/vList2"/>
    <dgm:cxn modelId="{35ACCBCA-7599-47F3-942C-DFAC615084BA}" type="presOf" srcId="{C48EBC5F-CAA3-454C-A96C-96133A0A6663}" destId="{DF8064AA-C451-49A1-B28B-852FF6194739}" srcOrd="0" destOrd="19" presId="urn:microsoft.com/office/officeart/2005/8/layout/vList2"/>
    <dgm:cxn modelId="{2BAE0C21-2105-45AE-B7A8-B35F96C81C7F}" type="presOf" srcId="{2C370CA5-E8A9-438A-8C25-03C2741E993F}" destId="{296A3F14-20D9-4A44-AEC1-4B11D472DAC0}" srcOrd="0" destOrd="0" presId="urn:microsoft.com/office/officeart/2005/8/layout/vList2"/>
    <dgm:cxn modelId="{CC483C14-ABEA-4554-BB9D-13E33118EC2E}" type="presOf" srcId="{61A561CD-591C-4F48-8DE1-C52404181B3F}" destId="{DF8064AA-C451-49A1-B28B-852FF6194739}" srcOrd="0" destOrd="4" presId="urn:microsoft.com/office/officeart/2005/8/layout/vList2"/>
    <dgm:cxn modelId="{A2BB71D7-0A4F-4CE4-80F6-BF0D86800A3C}" type="presOf" srcId="{C7372254-6F8A-4E20-9187-75A7C8B30A69}" destId="{DF8064AA-C451-49A1-B28B-852FF6194739}" srcOrd="0" destOrd="10" presId="urn:microsoft.com/office/officeart/2005/8/layout/vList2"/>
    <dgm:cxn modelId="{FD7CFCD8-91E4-4FFB-9343-446DA6746420}" srcId="{71587CD6-599E-475E-AE3F-8178532A5F0D}" destId="{BD03EDB7-91E1-4D70-A1B3-12E41A180079}" srcOrd="3" destOrd="0" parTransId="{B04481EF-2273-4814-8504-D88941C00677}" sibTransId="{9E39EF31-C10C-46DA-8FB3-0682CB47B06F}"/>
    <dgm:cxn modelId="{0C4A85EA-0BF5-4108-8A5E-1D1D03670C84}" srcId="{71587CD6-599E-475E-AE3F-8178532A5F0D}" destId="{BD1507E9-5DAF-4C76-BE53-35622073B567}" srcOrd="8" destOrd="0" parTransId="{EDD7D1FD-90F7-4522-8C2A-364755C64C5C}" sibTransId="{E80BC466-ACC3-4EE7-8797-1FAC1345E8C6}"/>
    <dgm:cxn modelId="{D160D05B-A24C-4BF7-A889-51F36B7526FD}" type="presOf" srcId="{79C9A9E8-3DF4-412D-B778-55651C524E9F}" destId="{DF8064AA-C451-49A1-B28B-852FF6194739}" srcOrd="0" destOrd="1" presId="urn:microsoft.com/office/officeart/2005/8/layout/vList2"/>
    <dgm:cxn modelId="{C79AC5EC-2C81-454F-B90C-107815DFF2FA}" type="presOf" srcId="{71587CD6-599E-475E-AE3F-8178532A5F0D}" destId="{B7582A3D-C98D-4A80-B89D-2816D2A467A0}" srcOrd="0" destOrd="0" presId="urn:microsoft.com/office/officeart/2005/8/layout/vList2"/>
    <dgm:cxn modelId="{1E956402-0FF9-4646-A3B9-AAA697780F97}" srcId="{C7372254-6F8A-4E20-9187-75A7C8B30A69}" destId="{EE8D0AED-D03B-43F3-B0E8-8D64A7B09DA6}" srcOrd="0" destOrd="0" parTransId="{B09DD227-B6DE-4134-8312-C6734EB2D3D8}" sibTransId="{C579C9E5-BF5F-464D-A8F4-C2B5A91E5E58}"/>
    <dgm:cxn modelId="{344030AA-EAA5-49C2-AC3D-29A899C6D9D2}" srcId="{71587CD6-599E-475E-AE3F-8178532A5F0D}" destId="{26340B84-E51C-464D-96B6-C547728C2062}" srcOrd="11" destOrd="0" parTransId="{E2936A02-52DE-4499-BCC0-FBB1E72D8997}" sibTransId="{E289A910-A189-4357-A1C1-5EAB9238E72F}"/>
    <dgm:cxn modelId="{780090E8-EF5A-41A3-97C5-4E8DAD76B138}" type="presOf" srcId="{89E7E8D0-DB3C-4A61-AB6B-86BAD3E01241}" destId="{DF8064AA-C451-49A1-B28B-852FF6194739}" srcOrd="0" destOrd="15" presId="urn:microsoft.com/office/officeart/2005/8/layout/vList2"/>
    <dgm:cxn modelId="{F37DC470-C752-4200-8100-45161EE969DB}" srcId="{61A561CD-591C-4F48-8DE1-C52404181B3F}" destId="{BA452442-CDD8-4047-A5DE-79833C7A431A}" srcOrd="0" destOrd="0" parTransId="{29AFAA7C-6675-4A2D-91EF-DC5C4B7595C7}" sibTransId="{8256BC1E-384D-44E2-87C9-175319EB5421}"/>
    <dgm:cxn modelId="{FD9FB520-6161-4FD3-9D3E-88E3F935A3EE}" type="presOf" srcId="{8695C307-DA50-492C-B64C-00CB5807CC67}" destId="{DF8064AA-C451-49A1-B28B-852FF6194739}" srcOrd="0" destOrd="6" presId="urn:microsoft.com/office/officeart/2005/8/layout/vList2"/>
    <dgm:cxn modelId="{28A0A136-399C-4F47-8B00-FCFC773F8A35}" type="presOf" srcId="{30213FD3-7BD4-4DD0-A31B-12CC22ABE832}" destId="{DF8064AA-C451-49A1-B28B-852FF6194739}" srcOrd="0" destOrd="3" presId="urn:microsoft.com/office/officeart/2005/8/layout/vList2"/>
    <dgm:cxn modelId="{883E4FFD-D03A-44D4-91E0-DC7F884B4A70}" type="presParOf" srcId="{296A3F14-20D9-4A44-AEC1-4B11D472DAC0}" destId="{2E1CCE8F-9E6B-4F0D-9D15-F4D66D905700}" srcOrd="0" destOrd="0" presId="urn:microsoft.com/office/officeart/2005/8/layout/vList2"/>
    <dgm:cxn modelId="{11FC85AB-B102-4BC4-AFB5-2F250BB5CCBC}" type="presParOf" srcId="{296A3F14-20D9-4A44-AEC1-4B11D472DAC0}" destId="{54317064-6E66-4C2D-A5FE-8378594E8F5F}" srcOrd="1" destOrd="0" presId="urn:microsoft.com/office/officeart/2005/8/layout/vList2"/>
    <dgm:cxn modelId="{ABFC5B75-8864-4D29-AFFE-85990BE9F1E3}" type="presParOf" srcId="{296A3F14-20D9-4A44-AEC1-4B11D472DAC0}" destId="{4A9DCB8B-6623-47C1-A231-738CF736C54F}" srcOrd="2" destOrd="0" presId="urn:microsoft.com/office/officeart/2005/8/layout/vList2"/>
    <dgm:cxn modelId="{A6D4AD14-A13E-4CB4-A644-55B98EDAC6A6}" type="presParOf" srcId="{296A3F14-20D9-4A44-AEC1-4B11D472DAC0}" destId="{99C80951-54B3-411C-928A-A142D424E2D6}" srcOrd="3" destOrd="0" presId="urn:microsoft.com/office/officeart/2005/8/layout/vList2"/>
    <dgm:cxn modelId="{CD965272-A354-4B87-8669-82DD3C7F1B4F}" type="presParOf" srcId="{296A3F14-20D9-4A44-AEC1-4B11D472DAC0}" destId="{B7582A3D-C98D-4A80-B89D-2816D2A467A0}" srcOrd="4" destOrd="0" presId="urn:microsoft.com/office/officeart/2005/8/layout/vList2"/>
    <dgm:cxn modelId="{745FDB53-0534-4A0E-9668-D70D9171B8EE}" type="presParOf" srcId="{296A3F14-20D9-4A44-AEC1-4B11D472DAC0}" destId="{DF8064AA-C451-49A1-B28B-852FF6194739}" srcOrd="5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990748-A5FD-48AF-8697-6AA83ED055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FF6717-5C21-4EB8-8E9F-B717D3F3E912}">
      <dgm:prSet phldrT="[Text]"/>
      <dgm:spPr/>
      <dgm:t>
        <a:bodyPr/>
        <a:lstStyle/>
        <a:p>
          <a:r>
            <a:rPr lang="en-US" altLang="zh-CN" dirty="0" smtClean="0"/>
            <a:t>CPU </a:t>
          </a:r>
          <a:endParaRPr lang="zh-CN" altLang="en-US" dirty="0"/>
        </a:p>
      </dgm:t>
    </dgm:pt>
    <dgm:pt modelId="{C1A1FCFE-DE2D-4925-9782-E6D4D5845F96}" type="parTrans" cxnId="{AA3EDCF8-EED4-413D-A3F7-6ACCE38AAEFC}">
      <dgm:prSet/>
      <dgm:spPr/>
      <dgm:t>
        <a:bodyPr/>
        <a:lstStyle/>
        <a:p>
          <a:endParaRPr lang="zh-CN" altLang="en-US"/>
        </a:p>
      </dgm:t>
    </dgm:pt>
    <dgm:pt modelId="{229D5CC0-DDC2-40B3-9361-676C4E6F54CF}" type="sibTrans" cxnId="{AA3EDCF8-EED4-413D-A3F7-6ACCE38AAEFC}">
      <dgm:prSet/>
      <dgm:spPr/>
      <dgm:t>
        <a:bodyPr/>
        <a:lstStyle/>
        <a:p>
          <a:endParaRPr lang="zh-CN" altLang="en-US"/>
        </a:p>
      </dgm:t>
    </dgm:pt>
    <dgm:pt modelId="{EAAC8EE4-FE8D-4193-AC97-38AE772042D4}">
      <dgm:prSet phldrT="[Text]"/>
      <dgm:spPr/>
      <dgm:t>
        <a:bodyPr/>
        <a:lstStyle/>
        <a:p>
          <a:r>
            <a:rPr lang="en-US" altLang="en-US" dirty="0" smtClean="0"/>
            <a:t>CPU(Intel(R) Core(TM)2 Quad CPU</a:t>
          </a:r>
          <a:r>
            <a:rPr lang="en-US" altLang="en-US" baseline="0" dirty="0" smtClean="0"/>
            <a:t> Q6600 @2.40GHz</a:t>
          </a:r>
          <a:endParaRPr lang="zh-CN" altLang="en-US" dirty="0"/>
        </a:p>
      </dgm:t>
    </dgm:pt>
    <dgm:pt modelId="{3E383505-66D5-44F1-BAA5-75B98D28E5CB}" type="parTrans" cxnId="{BF7DF3DE-394D-41F5-AAD4-4B46BCE9BDE9}">
      <dgm:prSet/>
      <dgm:spPr/>
      <dgm:t>
        <a:bodyPr/>
        <a:lstStyle/>
        <a:p>
          <a:endParaRPr lang="zh-CN" altLang="en-US"/>
        </a:p>
      </dgm:t>
    </dgm:pt>
    <dgm:pt modelId="{B62374D9-5300-4F07-A27F-7D5DE826B36C}" type="sibTrans" cxnId="{BF7DF3DE-394D-41F5-AAD4-4B46BCE9BDE9}">
      <dgm:prSet/>
      <dgm:spPr/>
      <dgm:t>
        <a:bodyPr/>
        <a:lstStyle/>
        <a:p>
          <a:endParaRPr lang="zh-CN" altLang="en-US"/>
        </a:p>
      </dgm:t>
    </dgm:pt>
    <dgm:pt modelId="{96811E2B-FBD8-4AB3-A83D-973407CE9AB9}">
      <dgm:prSet phldrT="[Text]"/>
      <dgm:spPr/>
      <dgm:t>
        <a:bodyPr/>
        <a:lstStyle/>
        <a:p>
          <a:r>
            <a:rPr lang="en-US" altLang="zh-CN" dirty="0" smtClean="0"/>
            <a:t>GPU</a:t>
          </a:r>
          <a:endParaRPr lang="zh-CN" altLang="en-US" dirty="0"/>
        </a:p>
      </dgm:t>
    </dgm:pt>
    <dgm:pt modelId="{4848B884-F568-4982-825B-7F512BB9A030}" type="parTrans" cxnId="{0275C4A8-9A7D-4C35-8504-65381D6D94FD}">
      <dgm:prSet/>
      <dgm:spPr/>
    </dgm:pt>
    <dgm:pt modelId="{BBCE3118-534C-4915-BB7F-1F8B7955FDA3}" type="sibTrans" cxnId="{0275C4A8-9A7D-4C35-8504-65381D6D94FD}">
      <dgm:prSet/>
      <dgm:spPr/>
    </dgm:pt>
    <dgm:pt modelId="{653B8B32-71C8-457F-9DCF-17300CC906C4}">
      <dgm:prSet phldrT="[Text]"/>
      <dgm:spPr/>
      <dgm:t>
        <a:bodyPr/>
        <a:lstStyle/>
        <a:p>
          <a:r>
            <a:rPr lang="en-US" altLang="zh-CN" dirty="0" smtClean="0"/>
            <a:t>GTX 295</a:t>
          </a:r>
          <a:endParaRPr lang="zh-CN" altLang="en-US" dirty="0"/>
        </a:p>
      </dgm:t>
    </dgm:pt>
    <dgm:pt modelId="{2D0788CE-0C4E-4093-BDE2-2B69509BA055}" type="parTrans" cxnId="{0B657F30-5524-47A7-8A43-E7A458C7CAA2}">
      <dgm:prSet/>
      <dgm:spPr/>
    </dgm:pt>
    <dgm:pt modelId="{B8FB3868-37C9-45F4-85B5-97ADD90AF0D3}" type="sibTrans" cxnId="{0B657F30-5524-47A7-8A43-E7A458C7CAA2}">
      <dgm:prSet/>
      <dgm:spPr/>
    </dgm:pt>
    <dgm:pt modelId="{B6E39BE2-8341-42B3-A49D-4CC461EE2B3B}">
      <dgm:prSet/>
      <dgm:spPr/>
      <dgm:t>
        <a:bodyPr/>
        <a:lstStyle/>
        <a:p>
          <a:r>
            <a:rPr lang="en-US" altLang="zh-CN" dirty="0" smtClean="0"/>
            <a:t>1.24GHz</a:t>
          </a:r>
          <a:endParaRPr lang="zh-CN" altLang="en-US" dirty="0"/>
        </a:p>
      </dgm:t>
    </dgm:pt>
    <dgm:pt modelId="{465F6C9C-1D59-4E50-BA63-E1A056CDCFAE}" type="parTrans" cxnId="{3FD7D7AE-7A05-43E8-9F78-300C1D51951B}">
      <dgm:prSet/>
      <dgm:spPr/>
      <dgm:t>
        <a:bodyPr/>
        <a:lstStyle/>
        <a:p>
          <a:endParaRPr lang="zh-CN" altLang="en-US"/>
        </a:p>
      </dgm:t>
    </dgm:pt>
    <dgm:pt modelId="{C8835D31-B01D-4A97-97A0-CB8A68DE4FED}" type="sibTrans" cxnId="{3FD7D7AE-7A05-43E8-9F78-300C1D51951B}">
      <dgm:prSet/>
      <dgm:spPr/>
      <dgm:t>
        <a:bodyPr/>
        <a:lstStyle/>
        <a:p>
          <a:endParaRPr lang="zh-CN" altLang="en-US"/>
        </a:p>
      </dgm:t>
    </dgm:pt>
    <dgm:pt modelId="{BEE2B631-4026-4213-A51F-6B3BBEC91BA2}">
      <dgm:prSet phldrT="[Text]"/>
      <dgm:spPr/>
      <dgm:t>
        <a:bodyPr/>
        <a:lstStyle/>
        <a:p>
          <a:r>
            <a:rPr lang="en-US" altLang="zh-CN" smtClean="0"/>
            <a:t>240 </a:t>
          </a:r>
          <a:r>
            <a:rPr lang="en-US" altLang="zh-CN" dirty="0" smtClean="0"/>
            <a:t>cores</a:t>
          </a:r>
          <a:endParaRPr lang="zh-CN" altLang="en-US" dirty="0"/>
        </a:p>
      </dgm:t>
    </dgm:pt>
    <dgm:pt modelId="{B6091ECF-ED01-40FC-A1E4-A38C653C6DC5}" type="parTrans" cxnId="{CE80A6EA-900A-44A9-A34F-D1092DE496D0}">
      <dgm:prSet/>
      <dgm:spPr/>
    </dgm:pt>
    <dgm:pt modelId="{19C2620D-7652-4A9A-A3AD-D3F906106D66}" type="sibTrans" cxnId="{CE80A6EA-900A-44A9-A34F-D1092DE496D0}">
      <dgm:prSet/>
      <dgm:spPr/>
    </dgm:pt>
    <dgm:pt modelId="{DA8E8A7A-7C55-42C9-90E8-B4C2A0A0C28D}" type="pres">
      <dgm:prSet presAssocID="{FB990748-A5FD-48AF-8697-6AA83ED05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45C5EDF-0FCB-4BA4-B1C0-4584B4D6B567}" type="pres">
      <dgm:prSet presAssocID="{BCFF6717-5C21-4EB8-8E9F-B717D3F3E9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A8D8AF-9F35-4A61-9BA4-5C5207DC4FD5}" type="pres">
      <dgm:prSet presAssocID="{BCFF6717-5C21-4EB8-8E9F-B717D3F3E9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B924DB-BF30-4781-83E1-4685D61AA0BC}" type="pres">
      <dgm:prSet presAssocID="{96811E2B-FBD8-4AB3-A83D-973407CE9A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4A8C77-1714-4736-A110-3CA2FA9AF443}" type="pres">
      <dgm:prSet presAssocID="{96811E2B-FBD8-4AB3-A83D-973407CE9AB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B643356-B40D-440D-AF3B-545BD51C2AA6}" type="presOf" srcId="{BEE2B631-4026-4213-A51F-6B3BBEC91BA2}" destId="{6F4A8C77-1714-4736-A110-3CA2FA9AF443}" srcOrd="0" destOrd="1" presId="urn:microsoft.com/office/officeart/2005/8/layout/vList2"/>
    <dgm:cxn modelId="{0275C4A8-9A7D-4C35-8504-65381D6D94FD}" srcId="{FB990748-A5FD-48AF-8697-6AA83ED0556E}" destId="{96811E2B-FBD8-4AB3-A83D-973407CE9AB9}" srcOrd="1" destOrd="0" parTransId="{4848B884-F568-4982-825B-7F512BB9A030}" sibTransId="{BBCE3118-534C-4915-BB7F-1F8B7955FDA3}"/>
    <dgm:cxn modelId="{0B657F30-5524-47A7-8A43-E7A458C7CAA2}" srcId="{96811E2B-FBD8-4AB3-A83D-973407CE9AB9}" destId="{653B8B32-71C8-457F-9DCF-17300CC906C4}" srcOrd="0" destOrd="0" parTransId="{2D0788CE-0C4E-4093-BDE2-2B69509BA055}" sibTransId="{B8FB3868-37C9-45F4-85B5-97ADD90AF0D3}"/>
    <dgm:cxn modelId="{9C60A9D8-B3FD-42CE-B0F2-53CC25F3D7E8}" type="presOf" srcId="{FB990748-A5FD-48AF-8697-6AA83ED0556E}" destId="{DA8E8A7A-7C55-42C9-90E8-B4C2A0A0C28D}" srcOrd="0" destOrd="0" presId="urn:microsoft.com/office/officeart/2005/8/layout/vList2"/>
    <dgm:cxn modelId="{AA3EDCF8-EED4-413D-A3F7-6ACCE38AAEFC}" srcId="{FB990748-A5FD-48AF-8697-6AA83ED0556E}" destId="{BCFF6717-5C21-4EB8-8E9F-B717D3F3E912}" srcOrd="0" destOrd="0" parTransId="{C1A1FCFE-DE2D-4925-9782-E6D4D5845F96}" sibTransId="{229D5CC0-DDC2-40B3-9361-676C4E6F54CF}"/>
    <dgm:cxn modelId="{3B296A64-51F3-44A0-9526-D85980BF114E}" type="presOf" srcId="{96811E2B-FBD8-4AB3-A83D-973407CE9AB9}" destId="{A5B924DB-BF30-4781-83E1-4685D61AA0BC}" srcOrd="0" destOrd="0" presId="urn:microsoft.com/office/officeart/2005/8/layout/vList2"/>
    <dgm:cxn modelId="{BF7DF3DE-394D-41F5-AAD4-4B46BCE9BDE9}" srcId="{BCFF6717-5C21-4EB8-8E9F-B717D3F3E912}" destId="{EAAC8EE4-FE8D-4193-AC97-38AE772042D4}" srcOrd="0" destOrd="0" parTransId="{3E383505-66D5-44F1-BAA5-75B98D28E5CB}" sibTransId="{B62374D9-5300-4F07-A27F-7D5DE826B36C}"/>
    <dgm:cxn modelId="{564EBF1C-BC22-418D-9D76-2F5E64038716}" type="presOf" srcId="{653B8B32-71C8-457F-9DCF-17300CC906C4}" destId="{6F4A8C77-1714-4736-A110-3CA2FA9AF443}" srcOrd="0" destOrd="0" presId="urn:microsoft.com/office/officeart/2005/8/layout/vList2"/>
    <dgm:cxn modelId="{3FD7D7AE-7A05-43E8-9F78-300C1D51951B}" srcId="{96811E2B-FBD8-4AB3-A83D-973407CE9AB9}" destId="{B6E39BE2-8341-42B3-A49D-4CC461EE2B3B}" srcOrd="2" destOrd="0" parTransId="{465F6C9C-1D59-4E50-BA63-E1A056CDCFAE}" sibTransId="{C8835D31-B01D-4A97-97A0-CB8A68DE4FED}"/>
    <dgm:cxn modelId="{CE80A6EA-900A-44A9-A34F-D1092DE496D0}" srcId="{96811E2B-FBD8-4AB3-A83D-973407CE9AB9}" destId="{BEE2B631-4026-4213-A51F-6B3BBEC91BA2}" srcOrd="1" destOrd="0" parTransId="{B6091ECF-ED01-40FC-A1E4-A38C653C6DC5}" sibTransId="{19C2620D-7652-4A9A-A3AD-D3F906106D66}"/>
    <dgm:cxn modelId="{86C12F9C-D193-4F70-B96C-E25035BDE9AA}" type="presOf" srcId="{BCFF6717-5C21-4EB8-8E9F-B717D3F3E912}" destId="{945C5EDF-0FCB-4BA4-B1C0-4584B4D6B567}" srcOrd="0" destOrd="0" presId="urn:microsoft.com/office/officeart/2005/8/layout/vList2"/>
    <dgm:cxn modelId="{673DEE16-0123-4BCF-85E3-BF1E358635C8}" type="presOf" srcId="{B6E39BE2-8341-42B3-A49D-4CC461EE2B3B}" destId="{6F4A8C77-1714-4736-A110-3CA2FA9AF443}" srcOrd="0" destOrd="2" presId="urn:microsoft.com/office/officeart/2005/8/layout/vList2"/>
    <dgm:cxn modelId="{D4AFF8BD-6E16-4734-A81E-FCAEFD88C8F0}" type="presOf" srcId="{EAAC8EE4-FE8D-4193-AC97-38AE772042D4}" destId="{2AA8D8AF-9F35-4A61-9BA4-5C5207DC4FD5}" srcOrd="0" destOrd="0" presId="urn:microsoft.com/office/officeart/2005/8/layout/vList2"/>
    <dgm:cxn modelId="{23B4F897-C03B-4B6F-897B-50B24C733448}" type="presParOf" srcId="{DA8E8A7A-7C55-42C9-90E8-B4C2A0A0C28D}" destId="{945C5EDF-0FCB-4BA4-B1C0-4584B4D6B567}" srcOrd="0" destOrd="0" presId="urn:microsoft.com/office/officeart/2005/8/layout/vList2"/>
    <dgm:cxn modelId="{97600C3D-108B-46D3-AE12-A0147A6F2B57}" type="presParOf" srcId="{DA8E8A7A-7C55-42C9-90E8-B4C2A0A0C28D}" destId="{2AA8D8AF-9F35-4A61-9BA4-5C5207DC4FD5}" srcOrd="1" destOrd="0" presId="urn:microsoft.com/office/officeart/2005/8/layout/vList2"/>
    <dgm:cxn modelId="{291256AA-5A34-4A93-8C7D-A9E07F32E4EF}" type="presParOf" srcId="{DA8E8A7A-7C55-42C9-90E8-B4C2A0A0C28D}" destId="{A5B924DB-BF30-4781-83E1-4685D61AA0BC}" srcOrd="2" destOrd="0" presId="urn:microsoft.com/office/officeart/2005/8/layout/vList2"/>
    <dgm:cxn modelId="{00C8CB7E-CA3F-4A95-B439-3D322451CB17}" type="presParOf" srcId="{DA8E8A7A-7C55-42C9-90E8-B4C2A0A0C28D}" destId="{6F4A8C77-1714-4736-A110-3CA2FA9AF443}" srcOrd="3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6D4DF4-2332-41EC-87D9-5F6A8F55B0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90444D-9647-465E-A650-F486B33A492F}">
      <dgm:prSet phldrT="[Text]"/>
      <dgm:spPr/>
      <dgm:t>
        <a:bodyPr/>
        <a:lstStyle/>
        <a:p>
          <a:r>
            <a:rPr lang="en-US" altLang="zh-CN" dirty="0" smtClean="0"/>
            <a:t>Integer parameters</a:t>
          </a:r>
          <a:endParaRPr lang="zh-CN" altLang="en-US" dirty="0"/>
        </a:p>
      </dgm:t>
    </dgm:pt>
    <dgm:pt modelId="{9619EFC1-D2BA-4B1A-AE0B-4C6EFA01E92C}" type="parTrans" cxnId="{4BC2D893-67B8-4581-B249-B10DFC0A8A9C}">
      <dgm:prSet/>
      <dgm:spPr/>
      <dgm:t>
        <a:bodyPr/>
        <a:lstStyle/>
        <a:p>
          <a:endParaRPr lang="zh-CN" altLang="en-US"/>
        </a:p>
      </dgm:t>
    </dgm:pt>
    <dgm:pt modelId="{D04899A8-9B9B-4006-8115-DFB0DA36E969}" type="sibTrans" cxnId="{4BC2D893-67B8-4581-B249-B10DFC0A8A9C}">
      <dgm:prSet/>
      <dgm:spPr/>
      <dgm:t>
        <a:bodyPr/>
        <a:lstStyle/>
        <a:p>
          <a:endParaRPr lang="zh-CN" altLang="en-US"/>
        </a:p>
      </dgm:t>
    </dgm:pt>
    <dgm:pt modelId="{D54341BE-B41F-401E-A8C3-8E90E8CE08C7}">
      <dgm:prSet phldrT="[Text]" custT="1"/>
      <dgm:spPr/>
      <dgm:t>
        <a:bodyPr/>
        <a:lstStyle/>
        <a:p>
          <a:r>
            <a:rPr lang="en-US" altLang="zh-CN" sz="3400" dirty="0" smtClean="0"/>
            <a:t>Integer:</a:t>
          </a:r>
          <a:br>
            <a:rPr lang="en-US" altLang="zh-CN" sz="3400" dirty="0" smtClean="0"/>
          </a:br>
          <a:r>
            <a:rPr lang="en-US" altLang="zh-CN" sz="3200" dirty="0" smtClean="0"/>
            <a:t>1024bits x 1024bits</a:t>
          </a:r>
          <a:endParaRPr lang="zh-CN" altLang="en-US" sz="3400" dirty="0"/>
        </a:p>
      </dgm:t>
    </dgm:pt>
    <dgm:pt modelId="{BCF6BE6A-7F89-468C-8803-6465D8A060E1}" type="parTrans" cxnId="{13DACD86-9F1F-4A11-8BDA-4DD21B468A01}">
      <dgm:prSet/>
      <dgm:spPr/>
      <dgm:t>
        <a:bodyPr/>
        <a:lstStyle/>
        <a:p>
          <a:endParaRPr lang="zh-CN" altLang="en-US"/>
        </a:p>
      </dgm:t>
    </dgm:pt>
    <dgm:pt modelId="{3D0335F8-92F2-4378-9571-28FC62BF4AFD}" type="sibTrans" cxnId="{13DACD86-9F1F-4A11-8BDA-4DD21B468A01}">
      <dgm:prSet/>
      <dgm:spPr/>
      <dgm:t>
        <a:bodyPr/>
        <a:lstStyle/>
        <a:p>
          <a:endParaRPr lang="zh-CN" altLang="en-US"/>
        </a:p>
      </dgm:t>
    </dgm:pt>
    <dgm:pt modelId="{2038E226-DB22-4630-9D90-4807C80FC1BF}">
      <dgm:prSet phldrT="[Text]"/>
      <dgm:spPr/>
      <dgm:t>
        <a:bodyPr/>
        <a:lstStyle/>
        <a:p>
          <a:r>
            <a:rPr lang="en-US" altLang="zh-CN" sz="3400" dirty="0" smtClean="0"/>
            <a:t>Module 1024bits</a:t>
          </a:r>
          <a:endParaRPr lang="zh-CN" altLang="en-US" sz="3400" dirty="0"/>
        </a:p>
      </dgm:t>
    </dgm:pt>
    <dgm:pt modelId="{FCD52138-8BAE-40F2-98A4-41F81BF1F1FE}" type="parTrans" cxnId="{1BBD00ED-DD6E-4A8A-9DE6-A31C5FE036C7}">
      <dgm:prSet/>
      <dgm:spPr/>
    </dgm:pt>
    <dgm:pt modelId="{EED55924-C579-452F-8B8B-45239F580B85}" type="sibTrans" cxnId="{1BBD00ED-DD6E-4A8A-9DE6-A31C5FE036C7}">
      <dgm:prSet/>
      <dgm:spPr/>
    </dgm:pt>
    <dgm:pt modelId="{547EC47B-DBC0-4C96-A48E-3F390331A5FE}">
      <dgm:prSet phldrT="[Text]"/>
      <dgm:spPr/>
      <dgm:t>
        <a:bodyPr/>
        <a:lstStyle/>
        <a:p>
          <a:r>
            <a:rPr lang="en-US" altLang="zh-CN" sz="3400" dirty="0" smtClean="0"/>
            <a:t>Using 32bit integer as the base</a:t>
          </a:r>
          <a:endParaRPr lang="zh-CN" altLang="en-US" sz="3400" dirty="0"/>
        </a:p>
      </dgm:t>
    </dgm:pt>
    <dgm:pt modelId="{8B2557CF-4361-4F15-86A2-23D009EB6ECF}" type="parTrans" cxnId="{CF65D46A-76F2-481C-9F82-D2EE7AF79251}">
      <dgm:prSet/>
      <dgm:spPr/>
    </dgm:pt>
    <dgm:pt modelId="{4CB417FB-F27C-4BC4-995E-18A0ACFC51D5}" type="sibTrans" cxnId="{CF65D46A-76F2-481C-9F82-D2EE7AF79251}">
      <dgm:prSet/>
      <dgm:spPr/>
    </dgm:pt>
    <dgm:pt modelId="{4545B2CD-672F-4CE1-9951-42E8BEF216A5}" type="pres">
      <dgm:prSet presAssocID="{816D4DF4-2332-41EC-87D9-5F6A8F55B0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AE61B0F-A5F7-4217-AD4A-1B848976189A}" type="pres">
      <dgm:prSet presAssocID="{AC90444D-9647-465E-A650-F486B33A49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B3BC67-B004-411E-BC83-BA0F422553E3}" type="pres">
      <dgm:prSet presAssocID="{AC90444D-9647-465E-A650-F486B33A492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AF0BB0-59FD-4B88-B5F7-2F1CA8565689}" type="presOf" srcId="{547EC47B-DBC0-4C96-A48E-3F390331A5FE}" destId="{7EB3BC67-B004-411E-BC83-BA0F422553E3}" srcOrd="0" destOrd="2" presId="urn:microsoft.com/office/officeart/2005/8/layout/vList2"/>
    <dgm:cxn modelId="{76CC283B-E4E7-44DF-9561-0BE3883EBBCC}" type="presOf" srcId="{AC90444D-9647-465E-A650-F486B33A492F}" destId="{CAE61B0F-A5F7-4217-AD4A-1B848976189A}" srcOrd="0" destOrd="0" presId="urn:microsoft.com/office/officeart/2005/8/layout/vList2"/>
    <dgm:cxn modelId="{13DACD86-9F1F-4A11-8BDA-4DD21B468A01}" srcId="{AC90444D-9647-465E-A650-F486B33A492F}" destId="{D54341BE-B41F-401E-A8C3-8E90E8CE08C7}" srcOrd="0" destOrd="0" parTransId="{BCF6BE6A-7F89-468C-8803-6465D8A060E1}" sibTransId="{3D0335F8-92F2-4378-9571-28FC62BF4AFD}"/>
    <dgm:cxn modelId="{9390C67E-F026-48CB-9522-FA21BFFC4E5F}" type="presOf" srcId="{2038E226-DB22-4630-9D90-4807C80FC1BF}" destId="{7EB3BC67-B004-411E-BC83-BA0F422553E3}" srcOrd="0" destOrd="1" presId="urn:microsoft.com/office/officeart/2005/8/layout/vList2"/>
    <dgm:cxn modelId="{4BC2D893-67B8-4581-B249-B10DFC0A8A9C}" srcId="{816D4DF4-2332-41EC-87D9-5F6A8F55B096}" destId="{AC90444D-9647-465E-A650-F486B33A492F}" srcOrd="0" destOrd="0" parTransId="{9619EFC1-D2BA-4B1A-AE0B-4C6EFA01E92C}" sibTransId="{D04899A8-9B9B-4006-8115-DFB0DA36E969}"/>
    <dgm:cxn modelId="{9FE211AB-6A22-4902-9564-5272A1BD5B9D}" type="presOf" srcId="{816D4DF4-2332-41EC-87D9-5F6A8F55B096}" destId="{4545B2CD-672F-4CE1-9951-42E8BEF216A5}" srcOrd="0" destOrd="0" presId="urn:microsoft.com/office/officeart/2005/8/layout/vList2"/>
    <dgm:cxn modelId="{CF65D46A-76F2-481C-9F82-D2EE7AF79251}" srcId="{AC90444D-9647-465E-A650-F486B33A492F}" destId="{547EC47B-DBC0-4C96-A48E-3F390331A5FE}" srcOrd="2" destOrd="0" parTransId="{8B2557CF-4361-4F15-86A2-23D009EB6ECF}" sibTransId="{4CB417FB-F27C-4BC4-995E-18A0ACFC51D5}"/>
    <dgm:cxn modelId="{1BBD00ED-DD6E-4A8A-9DE6-A31C5FE036C7}" srcId="{AC90444D-9647-465E-A650-F486B33A492F}" destId="{2038E226-DB22-4630-9D90-4807C80FC1BF}" srcOrd="1" destOrd="0" parTransId="{FCD52138-8BAE-40F2-98A4-41F81BF1F1FE}" sibTransId="{EED55924-C579-452F-8B8B-45239F580B85}"/>
    <dgm:cxn modelId="{35F87E06-3C2D-4C4F-9636-83F8C7BC6EF5}" type="presOf" srcId="{D54341BE-B41F-401E-A8C3-8E90E8CE08C7}" destId="{7EB3BC67-B004-411E-BC83-BA0F422553E3}" srcOrd="0" destOrd="0" presId="urn:microsoft.com/office/officeart/2005/8/layout/vList2"/>
    <dgm:cxn modelId="{057A9C54-1E81-48F6-A360-2EFE6795E1B6}" type="presParOf" srcId="{4545B2CD-672F-4CE1-9951-42E8BEF216A5}" destId="{CAE61B0F-A5F7-4217-AD4A-1B848976189A}" srcOrd="0" destOrd="0" presId="urn:microsoft.com/office/officeart/2005/8/layout/vList2"/>
    <dgm:cxn modelId="{FC27B449-6D3E-4358-8C60-08476FBDD2FB}" type="presParOf" srcId="{4545B2CD-672F-4CE1-9951-42E8BEF216A5}" destId="{7EB3BC67-B004-411E-BC83-BA0F422553E3}" srcOrd="1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B7080A-E7CD-4D30-9382-941238F625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5D1E60-0514-4AE2-B55F-22381F20FDF8}">
      <dgm:prSet phldrT="[Text]"/>
      <dgm:spPr/>
      <dgm:t>
        <a:bodyPr/>
        <a:lstStyle/>
        <a:p>
          <a:r>
            <a:rPr lang="en-US" b="1" dirty="0" smtClean="0"/>
            <a:t>Algorithm 5</a:t>
          </a:r>
          <a:r>
            <a:rPr lang="en-US" dirty="0" smtClean="0"/>
            <a:t> 32bit integer multiplication</a:t>
          </a:r>
          <a:endParaRPr lang="zh-CN" altLang="en-US"/>
        </a:p>
      </dgm:t>
    </dgm:pt>
    <dgm:pt modelId="{20B7FCDD-5FFD-4CC8-B950-C4FB519ACCB3}" type="parTrans" cxnId="{D2E18994-6804-4A81-B1E5-0B3BC728EC1E}">
      <dgm:prSet/>
      <dgm:spPr/>
      <dgm:t>
        <a:bodyPr/>
        <a:lstStyle/>
        <a:p>
          <a:endParaRPr lang="zh-CN" altLang="en-US"/>
        </a:p>
      </dgm:t>
    </dgm:pt>
    <dgm:pt modelId="{E43D79CD-8F4A-4233-A592-9FB7622097CD}" type="sibTrans" cxnId="{D2E18994-6804-4A81-B1E5-0B3BC728EC1E}">
      <dgm:prSet/>
      <dgm:spPr/>
      <dgm:t>
        <a:bodyPr/>
        <a:lstStyle/>
        <a:p>
          <a:endParaRPr lang="zh-CN" altLang="en-US"/>
        </a:p>
      </dgm:t>
    </dgm:pt>
    <dgm:pt modelId="{0D88CDF8-CFAE-433D-B524-E5C92DB0A349}">
      <dgm:prSet/>
      <dgm:spPr/>
      <dgm:t>
        <a:bodyPr/>
        <a:lstStyle/>
        <a:p>
          <a:r>
            <a:rPr lang="en-US" dirty="0" smtClean="0"/>
            <a:t>INPUT: 32bit integer </a:t>
          </a:r>
          <a:r>
            <a:rPr lang="en-US" i="1" dirty="0" smtClean="0"/>
            <a:t>A</a:t>
          </a:r>
          <a:r>
            <a:rPr lang="en-US" dirty="0" smtClean="0"/>
            <a:t> multiplicative with 32bit integer </a:t>
          </a:r>
          <a:r>
            <a:rPr lang="en-US" i="1" dirty="0" smtClean="0"/>
            <a:t>B</a:t>
          </a:r>
          <a:r>
            <a:rPr lang="en-US" dirty="0" smtClean="0"/>
            <a:t>.</a:t>
          </a:r>
          <a:endParaRPr lang="zh-CN"/>
        </a:p>
      </dgm:t>
    </dgm:pt>
    <dgm:pt modelId="{85134BD7-3015-4898-B9D8-9E927F779101}" type="parTrans" cxnId="{63EEB7F3-2128-4939-8644-B7865A5935CC}">
      <dgm:prSet/>
      <dgm:spPr/>
      <dgm:t>
        <a:bodyPr/>
        <a:lstStyle/>
        <a:p>
          <a:endParaRPr lang="zh-CN" altLang="en-US"/>
        </a:p>
      </dgm:t>
    </dgm:pt>
    <dgm:pt modelId="{C744534C-E256-4818-8272-C5283CDFF992}" type="sibTrans" cxnId="{63EEB7F3-2128-4939-8644-B7865A5935CC}">
      <dgm:prSet/>
      <dgm:spPr/>
      <dgm:t>
        <a:bodyPr/>
        <a:lstStyle/>
        <a:p>
          <a:endParaRPr lang="zh-CN" altLang="en-US"/>
        </a:p>
      </dgm:t>
    </dgm:pt>
    <dgm:pt modelId="{633B94A7-5CCF-4BB0-B31D-8F63FC5450BD}">
      <dgm:prSet/>
      <dgm:spPr/>
      <dgm:t>
        <a:bodyPr/>
        <a:lstStyle/>
        <a:p>
          <a:r>
            <a:rPr lang="en-US" dirty="0" smtClean="0"/>
            <a:t>OUTPUT:  </a:t>
          </a:r>
          <a:r>
            <a:rPr lang="en-US" i="1" dirty="0" smtClean="0"/>
            <a:t>A*B</a:t>
          </a:r>
          <a:r>
            <a:rPr lang="en-US" dirty="0" smtClean="0"/>
            <a:t>.</a:t>
          </a:r>
          <a:endParaRPr lang="zh-CN"/>
        </a:p>
      </dgm:t>
    </dgm:pt>
    <dgm:pt modelId="{25A7A05A-1708-4E9D-A87C-A76A20CF5ED4}" type="parTrans" cxnId="{191B5D5A-DAFD-4F4A-9D4B-70FD67B17F9F}">
      <dgm:prSet/>
      <dgm:spPr/>
      <dgm:t>
        <a:bodyPr/>
        <a:lstStyle/>
        <a:p>
          <a:endParaRPr lang="zh-CN" altLang="en-US"/>
        </a:p>
      </dgm:t>
    </dgm:pt>
    <dgm:pt modelId="{A1DCC84E-854B-4A77-B5B5-285C33C69AE7}" type="sibTrans" cxnId="{191B5D5A-DAFD-4F4A-9D4B-70FD67B17F9F}">
      <dgm:prSet/>
      <dgm:spPr/>
      <dgm:t>
        <a:bodyPr/>
        <a:lstStyle/>
        <a:p>
          <a:endParaRPr lang="zh-CN" altLang="en-US"/>
        </a:p>
      </dgm:t>
    </dgm:pt>
    <dgm:pt modelId="{62B43688-5566-49C4-AB39-17C2250A0E82}">
      <dgm:prSet/>
      <dgm:spPr/>
      <dgm:t>
        <a:bodyPr/>
        <a:lstStyle/>
        <a:p>
          <a:r>
            <a:rPr lang="en-US" dirty="0" smtClean="0"/>
            <a:t>}</a:t>
          </a:r>
          <a:endParaRPr lang="zh-CN" dirty="0"/>
        </a:p>
      </dgm:t>
    </dgm:pt>
    <dgm:pt modelId="{4A7E6DA4-3F89-4020-B995-80DD74797AA7}" type="sibTrans" cxnId="{D5368444-0A9C-448A-B032-7C3621A73C69}">
      <dgm:prSet/>
      <dgm:spPr/>
      <dgm:t>
        <a:bodyPr/>
        <a:lstStyle/>
        <a:p>
          <a:endParaRPr lang="zh-CN" altLang="en-US"/>
        </a:p>
      </dgm:t>
    </dgm:pt>
    <dgm:pt modelId="{B2AC7D63-95F6-4F2D-9175-0C84F6AD1BA0}" type="parTrans" cxnId="{D5368444-0A9C-448A-B032-7C3621A73C69}">
      <dgm:prSet/>
      <dgm:spPr/>
      <dgm:t>
        <a:bodyPr/>
        <a:lstStyle/>
        <a:p>
          <a:endParaRPr lang="zh-CN" altLang="en-US"/>
        </a:p>
      </dgm:t>
    </dgm:pt>
    <dgm:pt modelId="{48F49A90-E7C7-4016-BCD4-74F533534400}">
      <dgm:prSet/>
      <dgm:spPr/>
      <dgm:t>
        <a:bodyPr/>
        <a:lstStyle/>
        <a:p>
          <a:r>
            <a:rPr lang="en-US" smtClean="0"/>
            <a:t>return out;</a:t>
          </a:r>
          <a:endParaRPr lang="zh-CN"/>
        </a:p>
      </dgm:t>
    </dgm:pt>
    <dgm:pt modelId="{C3C8F824-82B1-4581-98E7-75F713014380}" type="sibTrans" cxnId="{67FD230B-F48A-4E50-942A-28594507D11F}">
      <dgm:prSet/>
      <dgm:spPr/>
      <dgm:t>
        <a:bodyPr/>
        <a:lstStyle/>
        <a:p>
          <a:endParaRPr lang="zh-CN" altLang="en-US"/>
        </a:p>
      </dgm:t>
    </dgm:pt>
    <dgm:pt modelId="{9758095D-B1CC-4645-9D76-EDB564A3101E}" type="parTrans" cxnId="{67FD230B-F48A-4E50-942A-28594507D11F}">
      <dgm:prSet/>
      <dgm:spPr/>
      <dgm:t>
        <a:bodyPr/>
        <a:lstStyle/>
        <a:p>
          <a:endParaRPr lang="zh-CN" altLang="en-US"/>
        </a:p>
      </dgm:t>
    </dgm:pt>
    <dgm:pt modelId="{2CF95FEF-EE15-41F2-8D97-4A2E97C41B63}">
      <dgm:prSet/>
      <dgm:spPr/>
      <dgm:t>
        <a:bodyPr/>
        <a:lstStyle/>
        <a:p>
          <a:r>
            <a:rPr lang="en-US" dirty="0" err="1" smtClean="0"/>
            <a:t>asm</a:t>
          </a:r>
          <a:r>
            <a:rPr lang="en-US" dirty="0" smtClean="0"/>
            <a:t>("mul.wide.u32  %0, %1, %2;" : "=l"(out) : "r"(</a:t>
          </a:r>
          <a:r>
            <a:rPr lang="en-US" i="1" dirty="0" smtClean="0"/>
            <a:t>A</a:t>
          </a:r>
          <a:r>
            <a:rPr lang="en-US" dirty="0" smtClean="0"/>
            <a:t>), "r"(</a:t>
          </a:r>
          <a:r>
            <a:rPr lang="en-US" i="1" dirty="0" smtClean="0"/>
            <a:t>B</a:t>
          </a:r>
          <a:r>
            <a:rPr lang="en-US" dirty="0" smtClean="0"/>
            <a:t>));</a:t>
          </a:r>
          <a:endParaRPr lang="zh-CN" dirty="0"/>
        </a:p>
      </dgm:t>
    </dgm:pt>
    <dgm:pt modelId="{04A037AE-F246-46DD-B7C2-0917C053029F}" type="sibTrans" cxnId="{A2D649F4-B6E5-4B89-B1ED-51E5A7E7311E}">
      <dgm:prSet/>
      <dgm:spPr/>
      <dgm:t>
        <a:bodyPr/>
        <a:lstStyle/>
        <a:p>
          <a:endParaRPr lang="zh-CN" altLang="en-US"/>
        </a:p>
      </dgm:t>
    </dgm:pt>
    <dgm:pt modelId="{1401C22C-2ECB-4B84-9EDE-600B527D6F08}" type="parTrans" cxnId="{A2D649F4-B6E5-4B89-B1ED-51E5A7E7311E}">
      <dgm:prSet/>
      <dgm:spPr/>
      <dgm:t>
        <a:bodyPr/>
        <a:lstStyle/>
        <a:p>
          <a:endParaRPr lang="zh-CN" altLang="en-US"/>
        </a:p>
      </dgm:t>
    </dgm:pt>
    <dgm:pt modelId="{3755775F-AE37-4719-AB6B-816653C6AE46}">
      <dgm:prSet/>
      <dgm:spPr/>
      <dgm:t>
        <a:bodyPr/>
        <a:lstStyle/>
        <a:p>
          <a:r>
            <a:rPr lang="en-US" dirty="0" smtClean="0"/>
            <a:t>unsigned __int64 out;</a:t>
          </a:r>
          <a:endParaRPr lang="zh-CN"/>
        </a:p>
      </dgm:t>
    </dgm:pt>
    <dgm:pt modelId="{DD64F868-9258-4F6F-825A-C6B7618AD689}" type="sibTrans" cxnId="{0D7D8230-55CC-49ED-988B-C636965D892F}">
      <dgm:prSet/>
      <dgm:spPr/>
      <dgm:t>
        <a:bodyPr/>
        <a:lstStyle/>
        <a:p>
          <a:endParaRPr lang="zh-CN" altLang="en-US"/>
        </a:p>
      </dgm:t>
    </dgm:pt>
    <dgm:pt modelId="{67CEB84A-C685-47DF-ACF9-B9AD02D8AB94}" type="parTrans" cxnId="{0D7D8230-55CC-49ED-988B-C636965D892F}">
      <dgm:prSet/>
      <dgm:spPr/>
      <dgm:t>
        <a:bodyPr/>
        <a:lstStyle/>
        <a:p>
          <a:endParaRPr lang="zh-CN" altLang="en-US"/>
        </a:p>
      </dgm:t>
    </dgm:pt>
    <dgm:pt modelId="{5C54D0DA-07C4-4804-8F5F-2BB7EBD55BE0}">
      <dgm:prSet/>
      <dgm:spPr/>
      <dgm:t>
        <a:bodyPr/>
        <a:lstStyle/>
        <a:p>
          <a:r>
            <a:rPr lang="en-US" dirty="0" smtClean="0"/>
            <a:t>static inline __device__ unsigned __int64 mul_32x32(unsigned </a:t>
          </a:r>
          <a:r>
            <a:rPr lang="en-US" i="1" dirty="0" smtClean="0"/>
            <a:t>A</a:t>
          </a:r>
          <a:r>
            <a:rPr lang="en-US" dirty="0" smtClean="0"/>
            <a:t>, unsigned </a:t>
          </a:r>
          <a:r>
            <a:rPr lang="en-US" i="1" dirty="0" smtClean="0"/>
            <a:t>B</a:t>
          </a:r>
          <a:r>
            <a:rPr lang="en-US" dirty="0" smtClean="0"/>
            <a:t>) {</a:t>
          </a:r>
          <a:endParaRPr lang="zh-CN"/>
        </a:p>
      </dgm:t>
    </dgm:pt>
    <dgm:pt modelId="{F500CD40-035E-4BB2-8EE7-A0A151B27E17}" type="sibTrans" cxnId="{CDF4CB5D-E3E8-457C-8EB2-57E97521CC43}">
      <dgm:prSet/>
      <dgm:spPr/>
      <dgm:t>
        <a:bodyPr/>
        <a:lstStyle/>
        <a:p>
          <a:endParaRPr lang="zh-CN" altLang="en-US"/>
        </a:p>
      </dgm:t>
    </dgm:pt>
    <dgm:pt modelId="{B659965E-AAF9-4F9A-9218-0EC6B2258766}" type="parTrans" cxnId="{CDF4CB5D-E3E8-457C-8EB2-57E97521CC43}">
      <dgm:prSet/>
      <dgm:spPr/>
      <dgm:t>
        <a:bodyPr/>
        <a:lstStyle/>
        <a:p>
          <a:endParaRPr lang="zh-CN" altLang="en-US"/>
        </a:p>
      </dgm:t>
    </dgm:pt>
    <dgm:pt modelId="{83FD3045-286D-42E6-A543-3AE2FBB3784A}" type="pres">
      <dgm:prSet presAssocID="{2DB7080A-E7CD-4D30-9382-941238F62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F17C21F-6419-447F-97A5-429C3CB42A41}" type="pres">
      <dgm:prSet presAssocID="{975D1E60-0514-4AE2-B55F-22381F20FD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54A33E-4EA4-4FBD-92E4-E72D32D77417}" type="pres">
      <dgm:prSet presAssocID="{E43D79CD-8F4A-4233-A592-9FB7622097CD}" presName="spacer" presStyleCnt="0"/>
      <dgm:spPr/>
    </dgm:pt>
    <dgm:pt modelId="{0EB4952B-B74B-4BB3-AA0E-3ABB7CFD7F31}" type="pres">
      <dgm:prSet presAssocID="{0D88CDF8-CFAE-433D-B524-E5C92DB0A3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B98A13-F164-4111-BED2-D39B6BF208C4}" type="pres">
      <dgm:prSet presAssocID="{C744534C-E256-4818-8272-C5283CDFF992}" presName="spacer" presStyleCnt="0"/>
      <dgm:spPr/>
    </dgm:pt>
    <dgm:pt modelId="{1CEDC2ED-0F2B-4122-839A-B390C92CBF6F}" type="pres">
      <dgm:prSet presAssocID="{633B94A7-5CCF-4BB0-B31D-8F63FC5450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0D5414-481E-4A26-8A95-D7CE0F32259F}" type="pres">
      <dgm:prSet presAssocID="{633B94A7-5CCF-4BB0-B31D-8F63FC5450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D649F4-B6E5-4B89-B1ED-51E5A7E7311E}" srcId="{633B94A7-5CCF-4BB0-B31D-8F63FC5450BD}" destId="{2CF95FEF-EE15-41F2-8D97-4A2E97C41B63}" srcOrd="2" destOrd="0" parTransId="{1401C22C-2ECB-4B84-9EDE-600B527D6F08}" sibTransId="{04A037AE-F246-46DD-B7C2-0917C053029F}"/>
    <dgm:cxn modelId="{F674FB35-A79B-4C3D-B6A4-8549FBA21548}" type="presOf" srcId="{2CF95FEF-EE15-41F2-8D97-4A2E97C41B63}" destId="{C70D5414-481E-4A26-8A95-D7CE0F32259F}" srcOrd="0" destOrd="2" presId="urn:microsoft.com/office/officeart/2005/8/layout/vList2"/>
    <dgm:cxn modelId="{0D7D8230-55CC-49ED-988B-C636965D892F}" srcId="{633B94A7-5CCF-4BB0-B31D-8F63FC5450BD}" destId="{3755775F-AE37-4719-AB6B-816653C6AE46}" srcOrd="1" destOrd="0" parTransId="{67CEB84A-C685-47DF-ACF9-B9AD02D8AB94}" sibTransId="{DD64F868-9258-4F6F-825A-C6B7618AD689}"/>
    <dgm:cxn modelId="{EBE20283-7A31-411F-948A-56B9135F0470}" type="presOf" srcId="{3755775F-AE37-4719-AB6B-816653C6AE46}" destId="{C70D5414-481E-4A26-8A95-D7CE0F32259F}" srcOrd="0" destOrd="1" presId="urn:microsoft.com/office/officeart/2005/8/layout/vList2"/>
    <dgm:cxn modelId="{D2CC4349-44CD-4FEE-BF8B-B54991419BF4}" type="presOf" srcId="{0D88CDF8-CFAE-433D-B524-E5C92DB0A349}" destId="{0EB4952B-B74B-4BB3-AA0E-3ABB7CFD7F31}" srcOrd="0" destOrd="0" presId="urn:microsoft.com/office/officeart/2005/8/layout/vList2"/>
    <dgm:cxn modelId="{D5368444-0A9C-448A-B032-7C3621A73C69}" srcId="{633B94A7-5CCF-4BB0-B31D-8F63FC5450BD}" destId="{62B43688-5566-49C4-AB39-17C2250A0E82}" srcOrd="4" destOrd="0" parTransId="{B2AC7D63-95F6-4F2D-9175-0C84F6AD1BA0}" sibTransId="{4A7E6DA4-3F89-4020-B995-80DD74797AA7}"/>
    <dgm:cxn modelId="{66AA22DE-F0BC-4214-A454-E2FBDAEA83AA}" type="presOf" srcId="{62B43688-5566-49C4-AB39-17C2250A0E82}" destId="{C70D5414-481E-4A26-8A95-D7CE0F32259F}" srcOrd="0" destOrd="4" presId="urn:microsoft.com/office/officeart/2005/8/layout/vList2"/>
    <dgm:cxn modelId="{86F5F5C1-6C89-4065-978E-5695B72DF927}" type="presOf" srcId="{2DB7080A-E7CD-4D30-9382-941238F625FD}" destId="{83FD3045-286D-42E6-A543-3AE2FBB3784A}" srcOrd="0" destOrd="0" presId="urn:microsoft.com/office/officeart/2005/8/layout/vList2"/>
    <dgm:cxn modelId="{27211BA9-AEF5-4CBF-A5D9-1031A9EBC5B2}" type="presOf" srcId="{5C54D0DA-07C4-4804-8F5F-2BB7EBD55BE0}" destId="{C70D5414-481E-4A26-8A95-D7CE0F32259F}" srcOrd="0" destOrd="0" presId="urn:microsoft.com/office/officeart/2005/8/layout/vList2"/>
    <dgm:cxn modelId="{CDF4CB5D-E3E8-457C-8EB2-57E97521CC43}" srcId="{633B94A7-5CCF-4BB0-B31D-8F63FC5450BD}" destId="{5C54D0DA-07C4-4804-8F5F-2BB7EBD55BE0}" srcOrd="0" destOrd="0" parTransId="{B659965E-AAF9-4F9A-9218-0EC6B2258766}" sibTransId="{F500CD40-035E-4BB2-8EE7-A0A151B27E17}"/>
    <dgm:cxn modelId="{63EEB7F3-2128-4939-8644-B7865A5935CC}" srcId="{2DB7080A-E7CD-4D30-9382-941238F625FD}" destId="{0D88CDF8-CFAE-433D-B524-E5C92DB0A349}" srcOrd="1" destOrd="0" parTransId="{85134BD7-3015-4898-B9D8-9E927F779101}" sibTransId="{C744534C-E256-4818-8272-C5283CDFF992}"/>
    <dgm:cxn modelId="{7F4A19DB-4844-43D6-A712-31EEBD5F3085}" type="presOf" srcId="{975D1E60-0514-4AE2-B55F-22381F20FDF8}" destId="{4F17C21F-6419-447F-97A5-429C3CB42A41}" srcOrd="0" destOrd="0" presId="urn:microsoft.com/office/officeart/2005/8/layout/vList2"/>
    <dgm:cxn modelId="{E02DB35B-3F30-4988-AD14-59A69E2B294B}" type="presOf" srcId="{48F49A90-E7C7-4016-BCD4-74F533534400}" destId="{C70D5414-481E-4A26-8A95-D7CE0F32259F}" srcOrd="0" destOrd="3" presId="urn:microsoft.com/office/officeart/2005/8/layout/vList2"/>
    <dgm:cxn modelId="{D2E18994-6804-4A81-B1E5-0B3BC728EC1E}" srcId="{2DB7080A-E7CD-4D30-9382-941238F625FD}" destId="{975D1E60-0514-4AE2-B55F-22381F20FDF8}" srcOrd="0" destOrd="0" parTransId="{20B7FCDD-5FFD-4CC8-B950-C4FB519ACCB3}" sibTransId="{E43D79CD-8F4A-4233-A592-9FB7622097CD}"/>
    <dgm:cxn modelId="{D7110F88-29F6-4BD5-90F7-D8F32BD28404}" type="presOf" srcId="{633B94A7-5CCF-4BB0-B31D-8F63FC5450BD}" destId="{1CEDC2ED-0F2B-4122-839A-B390C92CBF6F}" srcOrd="0" destOrd="0" presId="urn:microsoft.com/office/officeart/2005/8/layout/vList2"/>
    <dgm:cxn modelId="{67FD230B-F48A-4E50-942A-28594507D11F}" srcId="{633B94A7-5CCF-4BB0-B31D-8F63FC5450BD}" destId="{48F49A90-E7C7-4016-BCD4-74F533534400}" srcOrd="3" destOrd="0" parTransId="{9758095D-B1CC-4645-9D76-EDB564A3101E}" sibTransId="{C3C8F824-82B1-4581-98E7-75F713014380}"/>
    <dgm:cxn modelId="{191B5D5A-DAFD-4F4A-9D4B-70FD67B17F9F}" srcId="{2DB7080A-E7CD-4D30-9382-941238F625FD}" destId="{633B94A7-5CCF-4BB0-B31D-8F63FC5450BD}" srcOrd="2" destOrd="0" parTransId="{25A7A05A-1708-4E9D-A87C-A76A20CF5ED4}" sibTransId="{A1DCC84E-854B-4A77-B5B5-285C33C69AE7}"/>
    <dgm:cxn modelId="{2C149353-5A99-42A8-9923-FB0C2F119EE8}" type="presParOf" srcId="{83FD3045-286D-42E6-A543-3AE2FBB3784A}" destId="{4F17C21F-6419-447F-97A5-429C3CB42A41}" srcOrd="0" destOrd="0" presId="urn:microsoft.com/office/officeart/2005/8/layout/vList2"/>
    <dgm:cxn modelId="{970533E8-4F81-4F71-8480-5CB5D17865AB}" type="presParOf" srcId="{83FD3045-286D-42E6-A543-3AE2FBB3784A}" destId="{3F54A33E-4EA4-4FBD-92E4-E72D32D77417}" srcOrd="1" destOrd="0" presId="urn:microsoft.com/office/officeart/2005/8/layout/vList2"/>
    <dgm:cxn modelId="{A4C6DB3F-175A-4B89-8A96-1B96F9B4A4C9}" type="presParOf" srcId="{83FD3045-286D-42E6-A543-3AE2FBB3784A}" destId="{0EB4952B-B74B-4BB3-AA0E-3ABB7CFD7F31}" srcOrd="2" destOrd="0" presId="urn:microsoft.com/office/officeart/2005/8/layout/vList2"/>
    <dgm:cxn modelId="{4035FB0A-61D9-46F8-8C89-CB1A177A2F4F}" type="presParOf" srcId="{83FD3045-286D-42E6-A543-3AE2FBB3784A}" destId="{71B98A13-F164-4111-BED2-D39B6BF208C4}" srcOrd="3" destOrd="0" presId="urn:microsoft.com/office/officeart/2005/8/layout/vList2"/>
    <dgm:cxn modelId="{77B67A66-8429-4CA5-AF6A-B92FE23B7DD9}" type="presParOf" srcId="{83FD3045-286D-42E6-A543-3AE2FBB3784A}" destId="{1CEDC2ED-0F2B-4122-839A-B390C92CBF6F}" srcOrd="4" destOrd="0" presId="urn:microsoft.com/office/officeart/2005/8/layout/vList2"/>
    <dgm:cxn modelId="{3A4D1098-F58D-49E6-AAE0-C8C6A44E7506}" type="presParOf" srcId="{83FD3045-286D-42E6-A543-3AE2FBB3784A}" destId="{C70D5414-481E-4A26-8A95-D7CE0F32259F}" srcOrd="5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41E771-E03C-4F7C-B154-EABB7C115F43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5EDB93A-DD34-4E00-8EFD-4B701169E1A5}">
      <dgm:prSet phldrT="[Text]" custT="1"/>
      <dgm:spPr/>
      <dgm:t>
        <a:bodyPr/>
        <a:lstStyle/>
        <a:p>
          <a:r>
            <a:rPr lang="en-US" altLang="zh-CN" sz="1000" dirty="0" smtClean="0"/>
            <a:t>Total instructions:</a:t>
          </a:r>
          <a:br>
            <a:rPr lang="en-US" altLang="zh-CN" sz="1000" dirty="0" smtClean="0"/>
          </a:br>
          <a:r>
            <a:rPr lang="en-US" altLang="zh-CN" sz="1000" dirty="0" smtClean="0"/>
            <a:t>CPU: 14s^2+16s+5= 14850</a:t>
          </a:r>
          <a:br>
            <a:rPr lang="en-US" altLang="zh-CN" sz="1000" dirty="0" smtClean="0"/>
          </a:br>
          <a:r>
            <a:rPr lang="en-US" altLang="zh-CN" sz="1000" dirty="0" smtClean="0"/>
            <a:t>GPU:  10~15times more than CPU &amp; memory latency</a:t>
          </a:r>
          <a:br>
            <a:rPr lang="en-US" altLang="zh-CN" sz="1000" dirty="0" smtClean="0"/>
          </a:br>
          <a:r>
            <a:rPr lang="en-US" altLang="zh-CN" sz="1000" dirty="0" smtClean="0"/>
            <a:t>times = </a:t>
          </a:r>
          <a:r>
            <a:rPr lang="en-US" altLang="zh-CN" sz="1000" dirty="0" smtClean="0">
              <a:solidFill>
                <a:srgbClr val="FF0000"/>
              </a:solidFill>
            </a:rPr>
            <a:t>1/40~1/60</a:t>
          </a:r>
          <a:endParaRPr lang="zh-CN" altLang="en-US" sz="1000" dirty="0">
            <a:solidFill>
              <a:srgbClr val="FF0000"/>
            </a:solidFill>
          </a:endParaRPr>
        </a:p>
      </dgm:t>
    </dgm:pt>
    <dgm:pt modelId="{7FD48A0F-0E10-4D6B-A0D0-80BF578614B2}" type="parTrans" cxnId="{66B8122B-CD19-40F9-98AA-79530E250688}">
      <dgm:prSet/>
      <dgm:spPr/>
      <dgm:t>
        <a:bodyPr/>
        <a:lstStyle/>
        <a:p>
          <a:endParaRPr lang="zh-CN" altLang="en-US"/>
        </a:p>
      </dgm:t>
    </dgm:pt>
    <dgm:pt modelId="{2D039227-1C35-4633-8D84-7097B4115AA6}" type="sibTrans" cxnId="{66B8122B-CD19-40F9-98AA-79530E250688}">
      <dgm:prSet/>
      <dgm:spPr/>
      <dgm:t>
        <a:bodyPr/>
        <a:lstStyle/>
        <a:p>
          <a:endParaRPr lang="zh-CN" altLang="en-US"/>
        </a:p>
      </dgm:t>
    </dgm:pt>
    <dgm:pt modelId="{23F83D3B-6F28-4A1A-9BFB-39A57C3A8852}">
      <dgm:prSet phldrT="[Text]"/>
      <dgm:spPr/>
      <dgm:t>
        <a:bodyPr/>
        <a:lstStyle/>
        <a:p>
          <a:r>
            <a:rPr lang="en-US" altLang="zh-CN" dirty="0" smtClean="0"/>
            <a:t>CPU:4 cores</a:t>
          </a:r>
          <a:br>
            <a:rPr lang="en-US" altLang="zh-CN" dirty="0" smtClean="0"/>
          </a:br>
          <a:r>
            <a:rPr lang="en-US" altLang="zh-CN" dirty="0" smtClean="0"/>
            <a:t>GPU:240 cores</a:t>
          </a:r>
          <a:br>
            <a:rPr lang="en-US" altLang="zh-CN" dirty="0" smtClean="0"/>
          </a:br>
          <a:r>
            <a:rPr lang="en-US" altLang="zh-CN" dirty="0" smtClean="0"/>
            <a:t>times = 240*4/4 = 240</a:t>
          </a:r>
        </a:p>
        <a:p>
          <a:r>
            <a:rPr lang="en-US" altLang="zh-CN" dirty="0" smtClean="0">
              <a:solidFill>
                <a:srgbClr val="FF0000"/>
              </a:solidFill>
            </a:rPr>
            <a:t>2~3</a:t>
          </a:r>
          <a:endParaRPr lang="zh-CN" altLang="en-US" dirty="0">
            <a:solidFill>
              <a:srgbClr val="FF0000"/>
            </a:solidFill>
          </a:endParaRPr>
        </a:p>
      </dgm:t>
    </dgm:pt>
    <dgm:pt modelId="{A17EC896-AB6A-438E-9FD3-C2D30648DF10}" type="parTrans" cxnId="{1D2EFCF7-7962-4081-A1EA-C69E38B543D6}">
      <dgm:prSet/>
      <dgm:spPr/>
      <dgm:t>
        <a:bodyPr/>
        <a:lstStyle/>
        <a:p>
          <a:endParaRPr lang="zh-CN" altLang="en-US"/>
        </a:p>
      </dgm:t>
    </dgm:pt>
    <dgm:pt modelId="{0BB62B44-7A72-46D9-A182-0720D78E7635}" type="sibTrans" cxnId="{1D2EFCF7-7962-4081-A1EA-C69E38B543D6}">
      <dgm:prSet/>
      <dgm:spPr/>
      <dgm:t>
        <a:bodyPr/>
        <a:lstStyle/>
        <a:p>
          <a:endParaRPr lang="zh-CN" altLang="en-US"/>
        </a:p>
      </dgm:t>
    </dgm:pt>
    <dgm:pt modelId="{B29790D4-ACF9-45E6-B6A4-527D08DD3348}">
      <dgm:prSet phldrT="[Text]"/>
      <dgm:spPr/>
      <dgm:t>
        <a:bodyPr/>
        <a:lstStyle/>
        <a:p>
          <a:r>
            <a:rPr lang="en-US" altLang="zh-CN" dirty="0" smtClean="0"/>
            <a:t>Almost </a:t>
          </a:r>
          <a:r>
            <a:rPr lang="en-US" altLang="zh-CN" dirty="0" smtClean="0">
              <a:solidFill>
                <a:srgbClr val="FF0000"/>
              </a:solidFill>
            </a:rPr>
            <a:t>2-3</a:t>
          </a:r>
          <a:r>
            <a:rPr lang="en-US" altLang="zh-CN" dirty="0" smtClean="0"/>
            <a:t> times faster than the 4 core CPU</a:t>
          </a:r>
          <a:endParaRPr lang="zh-CN" altLang="en-US" dirty="0"/>
        </a:p>
      </dgm:t>
    </dgm:pt>
    <dgm:pt modelId="{CA073FAC-41FF-435C-B114-1AC7AD27E3D1}" type="parTrans" cxnId="{8120D896-DBBA-4501-A176-8A45659AD98E}">
      <dgm:prSet/>
      <dgm:spPr/>
      <dgm:t>
        <a:bodyPr/>
        <a:lstStyle/>
        <a:p>
          <a:endParaRPr lang="zh-CN" altLang="en-US"/>
        </a:p>
      </dgm:t>
    </dgm:pt>
    <dgm:pt modelId="{0D0D5A24-E739-4CA0-87AC-99B8F3203C10}" type="sibTrans" cxnId="{8120D896-DBBA-4501-A176-8A45659AD98E}">
      <dgm:prSet/>
      <dgm:spPr/>
      <dgm:t>
        <a:bodyPr/>
        <a:lstStyle/>
        <a:p>
          <a:endParaRPr lang="zh-CN" altLang="en-US"/>
        </a:p>
      </dgm:t>
    </dgm:pt>
    <dgm:pt modelId="{D68FEB5A-B65F-4ABE-B00A-9B86A23CEE88}">
      <dgm:prSet phldrT="[Text]"/>
      <dgm:spPr/>
      <dgm:t>
        <a:bodyPr/>
        <a:lstStyle/>
        <a:p>
          <a:r>
            <a:rPr lang="en-US" altLang="zh-CN" dirty="0" smtClean="0"/>
            <a:t>CPU:2.4GHz</a:t>
          </a:r>
          <a:br>
            <a:rPr lang="en-US" altLang="zh-CN" dirty="0" smtClean="0"/>
          </a:br>
          <a:r>
            <a:rPr lang="en-US" altLang="zh-CN" dirty="0" smtClean="0"/>
            <a:t>GPU:1.24GHz</a:t>
          </a:r>
          <a:br>
            <a:rPr lang="en-US" altLang="zh-CN" dirty="0" smtClean="0"/>
          </a:br>
          <a:r>
            <a:rPr lang="en-US" altLang="zh-CN" dirty="0" smtClean="0"/>
            <a:t>times = 1/2*1/40~1/60 = </a:t>
          </a:r>
          <a:r>
            <a:rPr lang="en-US" altLang="zh-CN" dirty="0" smtClean="0">
              <a:solidFill>
                <a:srgbClr val="FF0000"/>
              </a:solidFill>
            </a:rPr>
            <a:t>1/80~1/120</a:t>
          </a:r>
          <a:endParaRPr lang="zh-CN" altLang="en-US" dirty="0">
            <a:solidFill>
              <a:srgbClr val="FF0000"/>
            </a:solidFill>
          </a:endParaRPr>
        </a:p>
      </dgm:t>
    </dgm:pt>
    <dgm:pt modelId="{018E8276-3190-4D35-B2BA-C7503314EEDD}" type="parTrans" cxnId="{D133A5A2-6F66-40AB-BCCC-A3F92F6B0B6C}">
      <dgm:prSet/>
      <dgm:spPr/>
      <dgm:t>
        <a:bodyPr/>
        <a:lstStyle/>
        <a:p>
          <a:endParaRPr lang="zh-CN" altLang="en-US"/>
        </a:p>
      </dgm:t>
    </dgm:pt>
    <dgm:pt modelId="{15ABCEB9-5C35-4DF7-B447-F4A506212699}" type="sibTrans" cxnId="{D133A5A2-6F66-40AB-BCCC-A3F92F6B0B6C}">
      <dgm:prSet/>
      <dgm:spPr/>
      <dgm:t>
        <a:bodyPr/>
        <a:lstStyle/>
        <a:p>
          <a:endParaRPr lang="zh-CN" altLang="en-US"/>
        </a:p>
      </dgm:t>
    </dgm:pt>
    <dgm:pt modelId="{A4391633-0BA8-4204-8CE5-86CEF6CC9FD5}" type="pres">
      <dgm:prSet presAssocID="{0A41E771-E03C-4F7C-B154-EABB7C115F43}" presName="Name0" presStyleCnt="0">
        <dgm:presLayoutVars>
          <dgm:dir/>
          <dgm:animLvl val="lvl"/>
          <dgm:resizeHandles val="exact"/>
        </dgm:presLayoutVars>
      </dgm:prSet>
      <dgm:spPr/>
    </dgm:pt>
    <dgm:pt modelId="{010707D8-2E4A-48B1-A3AF-66F530922E3D}" type="pres">
      <dgm:prSet presAssocID="{95EDB93A-DD34-4E00-8EFD-4B701169E1A5}" presName="Name8" presStyleCnt="0"/>
      <dgm:spPr/>
    </dgm:pt>
    <dgm:pt modelId="{49B73F0C-AA9C-4820-AAF9-AEF98AC10E0A}" type="pres">
      <dgm:prSet presAssocID="{95EDB93A-DD34-4E00-8EFD-4B701169E1A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3257E1-247C-451D-AE36-837E332BB47E}" type="pres">
      <dgm:prSet presAssocID="{95EDB93A-DD34-4E00-8EFD-4B701169E1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E695E9-2A78-412B-9B8D-CD0FF9F9F1D0}" type="pres">
      <dgm:prSet presAssocID="{D68FEB5A-B65F-4ABE-B00A-9B86A23CEE88}" presName="Name8" presStyleCnt="0"/>
      <dgm:spPr/>
    </dgm:pt>
    <dgm:pt modelId="{C7CD1210-92C8-4A3C-BB32-6DE492D2C07F}" type="pres">
      <dgm:prSet presAssocID="{D68FEB5A-B65F-4ABE-B00A-9B86A23CEE88}" presName="level" presStyleLbl="node1" presStyleIdx="1" presStyleCnt="4" custScaleX="988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56EC34-3473-498D-A6FF-1409919B767C}" type="pres">
      <dgm:prSet presAssocID="{D68FEB5A-B65F-4ABE-B00A-9B86A23CEE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AC1923-2EAA-4D27-A318-E86F4EE0EFBF}" type="pres">
      <dgm:prSet presAssocID="{23F83D3B-6F28-4A1A-9BFB-39A57C3A8852}" presName="Name8" presStyleCnt="0"/>
      <dgm:spPr/>
    </dgm:pt>
    <dgm:pt modelId="{3169CC35-BB0F-4095-9196-3048C361B1B0}" type="pres">
      <dgm:prSet presAssocID="{23F83D3B-6F28-4A1A-9BFB-39A57C3A8852}" presName="level" presStyleLbl="node1" presStyleIdx="2" presStyleCnt="4" custScaleX="9887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C352AE-861A-4D2A-B82B-FD51A9E258A7}" type="pres">
      <dgm:prSet presAssocID="{23F83D3B-6F28-4A1A-9BFB-39A57C3A88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580CC8-1628-4009-AD8C-57092B7BDA7A}" type="pres">
      <dgm:prSet presAssocID="{B29790D4-ACF9-45E6-B6A4-527D08DD3348}" presName="Name8" presStyleCnt="0"/>
      <dgm:spPr/>
    </dgm:pt>
    <dgm:pt modelId="{38D434A8-EBBE-432A-A7E1-D316006BC343}" type="pres">
      <dgm:prSet presAssocID="{B29790D4-ACF9-45E6-B6A4-527D08DD3348}" presName="level" presStyleLbl="node1" presStyleIdx="3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FC414B-B997-4515-8B05-DDCDB273AEB0}" type="pres">
      <dgm:prSet presAssocID="{B29790D4-ACF9-45E6-B6A4-527D08DD33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2EFCF7-7962-4081-A1EA-C69E38B543D6}" srcId="{0A41E771-E03C-4F7C-B154-EABB7C115F43}" destId="{23F83D3B-6F28-4A1A-9BFB-39A57C3A8852}" srcOrd="2" destOrd="0" parTransId="{A17EC896-AB6A-438E-9FD3-C2D30648DF10}" sibTransId="{0BB62B44-7A72-46D9-A182-0720D78E7635}"/>
    <dgm:cxn modelId="{66B8122B-CD19-40F9-98AA-79530E250688}" srcId="{0A41E771-E03C-4F7C-B154-EABB7C115F43}" destId="{95EDB93A-DD34-4E00-8EFD-4B701169E1A5}" srcOrd="0" destOrd="0" parTransId="{7FD48A0F-0E10-4D6B-A0D0-80BF578614B2}" sibTransId="{2D039227-1C35-4633-8D84-7097B4115AA6}"/>
    <dgm:cxn modelId="{1B44AB7C-7DBC-4D30-A1A7-B29242FE542D}" type="presOf" srcId="{95EDB93A-DD34-4E00-8EFD-4B701169E1A5}" destId="{D63257E1-247C-451D-AE36-837E332BB47E}" srcOrd="1" destOrd="0" presId="urn:microsoft.com/office/officeart/2005/8/layout/pyramid3"/>
    <dgm:cxn modelId="{D133A5A2-6F66-40AB-BCCC-A3F92F6B0B6C}" srcId="{0A41E771-E03C-4F7C-B154-EABB7C115F43}" destId="{D68FEB5A-B65F-4ABE-B00A-9B86A23CEE88}" srcOrd="1" destOrd="0" parTransId="{018E8276-3190-4D35-B2BA-C7503314EEDD}" sibTransId="{15ABCEB9-5C35-4DF7-B447-F4A506212699}"/>
    <dgm:cxn modelId="{23CE1D04-0B39-4A01-85E9-C2B310283E15}" type="presOf" srcId="{B29790D4-ACF9-45E6-B6A4-527D08DD3348}" destId="{38D434A8-EBBE-432A-A7E1-D316006BC343}" srcOrd="0" destOrd="0" presId="urn:microsoft.com/office/officeart/2005/8/layout/pyramid3"/>
    <dgm:cxn modelId="{14193217-0F6F-435F-95AE-090EA7A4E895}" type="presOf" srcId="{D68FEB5A-B65F-4ABE-B00A-9B86A23CEE88}" destId="{1956EC34-3473-498D-A6FF-1409919B767C}" srcOrd="1" destOrd="0" presId="urn:microsoft.com/office/officeart/2005/8/layout/pyramid3"/>
    <dgm:cxn modelId="{F54A165A-6236-491E-A3C6-2A58CCC57E13}" type="presOf" srcId="{0A41E771-E03C-4F7C-B154-EABB7C115F43}" destId="{A4391633-0BA8-4204-8CE5-86CEF6CC9FD5}" srcOrd="0" destOrd="0" presId="urn:microsoft.com/office/officeart/2005/8/layout/pyramid3"/>
    <dgm:cxn modelId="{9083BA94-ACEB-4205-ABAA-467D496A3A45}" type="presOf" srcId="{B29790D4-ACF9-45E6-B6A4-527D08DD3348}" destId="{9EFC414B-B997-4515-8B05-DDCDB273AEB0}" srcOrd="1" destOrd="0" presId="urn:microsoft.com/office/officeart/2005/8/layout/pyramid3"/>
    <dgm:cxn modelId="{A22DC11C-40E8-4BF5-B46D-537D333EF4D9}" type="presOf" srcId="{95EDB93A-DD34-4E00-8EFD-4B701169E1A5}" destId="{49B73F0C-AA9C-4820-AAF9-AEF98AC10E0A}" srcOrd="0" destOrd="0" presId="urn:microsoft.com/office/officeart/2005/8/layout/pyramid3"/>
    <dgm:cxn modelId="{8120D896-DBBA-4501-A176-8A45659AD98E}" srcId="{0A41E771-E03C-4F7C-B154-EABB7C115F43}" destId="{B29790D4-ACF9-45E6-B6A4-527D08DD3348}" srcOrd="3" destOrd="0" parTransId="{CA073FAC-41FF-435C-B114-1AC7AD27E3D1}" sibTransId="{0D0D5A24-E739-4CA0-87AC-99B8F3203C10}"/>
    <dgm:cxn modelId="{D8F7BBB4-7C25-4894-8EA7-626CE980704B}" type="presOf" srcId="{23F83D3B-6F28-4A1A-9BFB-39A57C3A8852}" destId="{FBC352AE-861A-4D2A-B82B-FD51A9E258A7}" srcOrd="1" destOrd="0" presId="urn:microsoft.com/office/officeart/2005/8/layout/pyramid3"/>
    <dgm:cxn modelId="{10C34F9A-8B0B-4BF7-A71C-FE9606AD51E4}" type="presOf" srcId="{23F83D3B-6F28-4A1A-9BFB-39A57C3A8852}" destId="{3169CC35-BB0F-4095-9196-3048C361B1B0}" srcOrd="0" destOrd="0" presId="urn:microsoft.com/office/officeart/2005/8/layout/pyramid3"/>
    <dgm:cxn modelId="{5612D96A-BA2B-471D-81DF-8EBC009CB91D}" type="presOf" srcId="{D68FEB5A-B65F-4ABE-B00A-9B86A23CEE88}" destId="{C7CD1210-92C8-4A3C-BB32-6DE492D2C07F}" srcOrd="0" destOrd="0" presId="urn:microsoft.com/office/officeart/2005/8/layout/pyramid3"/>
    <dgm:cxn modelId="{03B46638-CC1E-4E3B-946D-A0E8B513CB50}" type="presParOf" srcId="{A4391633-0BA8-4204-8CE5-86CEF6CC9FD5}" destId="{010707D8-2E4A-48B1-A3AF-66F530922E3D}" srcOrd="0" destOrd="0" presId="urn:microsoft.com/office/officeart/2005/8/layout/pyramid3"/>
    <dgm:cxn modelId="{C26FA916-9FB3-405A-90D8-B016F6AFE506}" type="presParOf" srcId="{010707D8-2E4A-48B1-A3AF-66F530922E3D}" destId="{49B73F0C-AA9C-4820-AAF9-AEF98AC10E0A}" srcOrd="0" destOrd="0" presId="urn:microsoft.com/office/officeart/2005/8/layout/pyramid3"/>
    <dgm:cxn modelId="{19096D99-60F0-43A6-AB14-4F00E695493B}" type="presParOf" srcId="{010707D8-2E4A-48B1-A3AF-66F530922E3D}" destId="{D63257E1-247C-451D-AE36-837E332BB47E}" srcOrd="1" destOrd="0" presId="urn:microsoft.com/office/officeart/2005/8/layout/pyramid3"/>
    <dgm:cxn modelId="{F8E096C4-77FE-4CA7-8505-69C72E2DF426}" type="presParOf" srcId="{A4391633-0BA8-4204-8CE5-86CEF6CC9FD5}" destId="{FDE695E9-2A78-412B-9B8D-CD0FF9F9F1D0}" srcOrd="1" destOrd="0" presId="urn:microsoft.com/office/officeart/2005/8/layout/pyramid3"/>
    <dgm:cxn modelId="{D0B82452-D250-4658-AA86-B1DA983C541D}" type="presParOf" srcId="{FDE695E9-2A78-412B-9B8D-CD0FF9F9F1D0}" destId="{C7CD1210-92C8-4A3C-BB32-6DE492D2C07F}" srcOrd="0" destOrd="0" presId="urn:microsoft.com/office/officeart/2005/8/layout/pyramid3"/>
    <dgm:cxn modelId="{BD213387-006E-48FD-B625-DBA00A353243}" type="presParOf" srcId="{FDE695E9-2A78-412B-9B8D-CD0FF9F9F1D0}" destId="{1956EC34-3473-498D-A6FF-1409919B767C}" srcOrd="1" destOrd="0" presId="urn:microsoft.com/office/officeart/2005/8/layout/pyramid3"/>
    <dgm:cxn modelId="{6499CF74-F537-4DD7-BB91-5E52314CEBB9}" type="presParOf" srcId="{A4391633-0BA8-4204-8CE5-86CEF6CC9FD5}" destId="{EDAC1923-2EAA-4D27-A318-E86F4EE0EFBF}" srcOrd="2" destOrd="0" presId="urn:microsoft.com/office/officeart/2005/8/layout/pyramid3"/>
    <dgm:cxn modelId="{81E96762-D7BF-4A57-A1B1-D8B9D7EA0C2C}" type="presParOf" srcId="{EDAC1923-2EAA-4D27-A318-E86F4EE0EFBF}" destId="{3169CC35-BB0F-4095-9196-3048C361B1B0}" srcOrd="0" destOrd="0" presId="urn:microsoft.com/office/officeart/2005/8/layout/pyramid3"/>
    <dgm:cxn modelId="{D5E7AA21-D45B-4673-A762-32058DB31A9B}" type="presParOf" srcId="{EDAC1923-2EAA-4D27-A318-E86F4EE0EFBF}" destId="{FBC352AE-861A-4D2A-B82B-FD51A9E258A7}" srcOrd="1" destOrd="0" presId="urn:microsoft.com/office/officeart/2005/8/layout/pyramid3"/>
    <dgm:cxn modelId="{A883AD9A-18F4-4A90-BE44-F74FE2C95CA8}" type="presParOf" srcId="{A4391633-0BA8-4204-8CE5-86CEF6CC9FD5}" destId="{78580CC8-1628-4009-AD8C-57092B7BDA7A}" srcOrd="3" destOrd="0" presId="urn:microsoft.com/office/officeart/2005/8/layout/pyramid3"/>
    <dgm:cxn modelId="{3F457AFD-3674-41BC-80F4-286D4DBFAFEE}" type="presParOf" srcId="{78580CC8-1628-4009-AD8C-57092B7BDA7A}" destId="{38D434A8-EBBE-432A-A7E1-D316006BC343}" srcOrd="0" destOrd="0" presId="urn:microsoft.com/office/officeart/2005/8/layout/pyramid3"/>
    <dgm:cxn modelId="{294D2ABB-32BD-41F6-99D2-83CBB1D8CAA3}" type="presParOf" srcId="{78580CC8-1628-4009-AD8C-57092B7BDA7A}" destId="{9EFC414B-B997-4515-8B05-DDCDB273AEB0}" srcOrd="1" destOrd="0" presId="urn:microsoft.com/office/officeart/2005/8/layout/pyramid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3775F-E846-4293-95E0-C638A0A866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C1BEF1D-A101-4C8D-AFAB-1DBE5AFEAF80}">
      <dgm:prSet phldrT="[Text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</a:rPr>
            <a:t>Network coding</a:t>
          </a:r>
          <a:endParaRPr lang="zh-CN" altLang="en-US" b="1" dirty="0">
            <a:solidFill>
              <a:srgbClr val="C00000"/>
            </a:solidFill>
          </a:endParaRPr>
        </a:p>
      </dgm:t>
    </dgm:pt>
    <dgm:pt modelId="{90937C58-FD69-4E9A-9398-9A6C939F1502}" type="parTrans" cxnId="{9F8325AB-E427-4F41-8A93-AD08739F6645}">
      <dgm:prSet/>
      <dgm:spPr/>
      <dgm:t>
        <a:bodyPr/>
        <a:lstStyle/>
        <a:p>
          <a:endParaRPr lang="zh-CN" altLang="en-US"/>
        </a:p>
      </dgm:t>
    </dgm:pt>
    <dgm:pt modelId="{BF38C819-D8FF-4317-8FCE-24462DC00781}" type="sibTrans" cxnId="{9F8325AB-E427-4F41-8A93-AD08739F6645}">
      <dgm:prSet/>
      <dgm:spPr/>
      <dgm:t>
        <a:bodyPr/>
        <a:lstStyle/>
        <a:p>
          <a:endParaRPr lang="zh-CN" altLang="en-US"/>
        </a:p>
      </dgm:t>
    </dgm:pt>
    <dgm:pt modelId="{EE22898D-34E5-4C21-BF90-60C41531812B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Originally proposed to improve throughput</a:t>
          </a:r>
          <a:endParaRPr lang="zh-CN" altLang="en-US" dirty="0"/>
        </a:p>
      </dgm:t>
    </dgm:pt>
    <dgm:pt modelId="{47479A27-CA8E-4A0B-A641-3B753003C802}" type="parTrans" cxnId="{F93CC886-527A-4CFE-A0CC-D676CFD9E041}">
      <dgm:prSet/>
      <dgm:spPr/>
      <dgm:t>
        <a:bodyPr/>
        <a:lstStyle/>
        <a:p>
          <a:endParaRPr lang="zh-CN" altLang="en-US"/>
        </a:p>
      </dgm:t>
    </dgm:pt>
    <dgm:pt modelId="{08B80B79-2E3A-4007-BAD6-796537AD0490}" type="sibTrans" cxnId="{F93CC886-527A-4CFE-A0CC-D676CFD9E041}">
      <dgm:prSet/>
      <dgm:spPr/>
      <dgm:t>
        <a:bodyPr/>
        <a:lstStyle/>
        <a:p>
          <a:endParaRPr lang="zh-CN" altLang="en-US"/>
        </a:p>
      </dgm:t>
    </dgm:pt>
    <dgm:pt modelId="{CDA5958C-D9F8-4913-B8C8-245EEA0C1F14}">
      <dgm:prSet phldrT="[Text]"/>
      <dgm:spPr/>
      <dgm:t>
        <a:bodyPr/>
        <a:lstStyle/>
        <a:p>
          <a:r>
            <a:rPr lang="en-US" altLang="zh-CN" b="1" dirty="0" smtClean="0">
              <a:solidFill>
                <a:srgbClr val="C00000"/>
              </a:solidFill>
            </a:rPr>
            <a:t>Pollution attack</a:t>
          </a:r>
          <a:endParaRPr lang="zh-CN" altLang="en-US" b="1" dirty="0" smtClean="0">
            <a:solidFill>
              <a:srgbClr val="C00000"/>
            </a:solidFill>
          </a:endParaRPr>
        </a:p>
      </dgm:t>
    </dgm:pt>
    <dgm:pt modelId="{79C2251D-72A4-4A4C-8D39-787B8D50F45F}" type="parTrans" cxnId="{AC079007-821D-44AB-B89B-9A3E7982CBD6}">
      <dgm:prSet/>
      <dgm:spPr/>
      <dgm:t>
        <a:bodyPr/>
        <a:lstStyle/>
        <a:p>
          <a:endParaRPr lang="zh-CN" altLang="en-US"/>
        </a:p>
      </dgm:t>
    </dgm:pt>
    <dgm:pt modelId="{61874515-0E6E-49E0-A26A-6EE250715CE3}" type="sibTrans" cxnId="{AC079007-821D-44AB-B89B-9A3E7982CBD6}">
      <dgm:prSet/>
      <dgm:spPr/>
      <dgm:t>
        <a:bodyPr/>
        <a:lstStyle/>
        <a:p>
          <a:endParaRPr lang="zh-CN" altLang="en-US"/>
        </a:p>
      </dgm:t>
    </dgm:pt>
    <dgm:pt modelId="{35AA3458-A4C9-4F0C-8FE4-24B60CC00640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 malicious node sends bogus data packets to others </a:t>
          </a:r>
          <a:endParaRPr lang="zh-CN" altLang="en-US" dirty="0"/>
        </a:p>
      </dgm:t>
    </dgm:pt>
    <dgm:pt modelId="{6F468EE6-5E4C-4643-94D7-9987B22E5401}" type="parTrans" cxnId="{E1EFE93F-3BFB-4AC6-8C5A-2D799FC88BF2}">
      <dgm:prSet/>
      <dgm:spPr/>
      <dgm:t>
        <a:bodyPr/>
        <a:lstStyle/>
        <a:p>
          <a:endParaRPr lang="zh-CN" altLang="en-US"/>
        </a:p>
      </dgm:t>
    </dgm:pt>
    <dgm:pt modelId="{ECA51340-7FF0-480B-B58E-F6E85A42C9A1}" type="sibTrans" cxnId="{E1EFE93F-3BFB-4AC6-8C5A-2D799FC88BF2}">
      <dgm:prSet/>
      <dgm:spPr/>
      <dgm:t>
        <a:bodyPr/>
        <a:lstStyle/>
        <a:p>
          <a:endParaRPr lang="zh-CN" altLang="en-US"/>
        </a:p>
      </dgm:t>
    </dgm:pt>
    <dgm:pt modelId="{57CBDE70-49E2-4F3A-A009-F1B22FE7E2FB}">
      <dgm:prSet phldrT="[Text]"/>
      <dgm:spPr/>
      <dgm:t>
        <a:bodyPr/>
        <a:lstStyle/>
        <a:p>
          <a:r>
            <a:rPr lang="en-US" altLang="zh-CN" b="1" dirty="0" err="1" smtClean="0">
              <a:solidFill>
                <a:srgbClr val="C00000"/>
              </a:solidFill>
            </a:rPr>
            <a:t>Homomorphic</a:t>
          </a:r>
          <a:r>
            <a:rPr lang="en-US" altLang="zh-CN" b="1" dirty="0" smtClean="0">
              <a:solidFill>
                <a:srgbClr val="C00000"/>
              </a:solidFill>
            </a:rPr>
            <a:t> hash function</a:t>
          </a:r>
          <a:endParaRPr lang="zh-CN" altLang="en-US" b="1" dirty="0" smtClean="0">
            <a:solidFill>
              <a:srgbClr val="C00000"/>
            </a:solidFill>
          </a:endParaRPr>
        </a:p>
      </dgm:t>
    </dgm:pt>
    <dgm:pt modelId="{9F1C4C8B-7A17-4368-9B29-B04C6FF879F2}" type="parTrans" cxnId="{F6F6DD08-4423-4633-A024-467FB0235D46}">
      <dgm:prSet/>
      <dgm:spPr/>
      <dgm:t>
        <a:bodyPr/>
        <a:lstStyle/>
        <a:p>
          <a:endParaRPr lang="zh-CN" altLang="en-US"/>
        </a:p>
      </dgm:t>
    </dgm:pt>
    <dgm:pt modelId="{6B733168-1D62-4DFE-9096-97B2CDF60932}" type="sibTrans" cxnId="{F6F6DD08-4423-4633-A024-467FB0235D46}">
      <dgm:prSet/>
      <dgm:spPr/>
      <dgm:t>
        <a:bodyPr/>
        <a:lstStyle/>
        <a:p>
          <a:endParaRPr lang="zh-CN" altLang="en-US"/>
        </a:p>
      </dgm:t>
    </dgm:pt>
    <dgm:pt modelId="{F76260C5-E2DC-4B80-9590-92D76846D0CE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The hash of an encoded packet should be easily derived from the </a:t>
          </a:r>
          <a:r>
            <a:rPr lang="en-US" altLang="zh-CN" b="1" i="1" dirty="0" smtClean="0">
              <a:ea typeface="宋体" pitchFamily="2" charset="-122"/>
            </a:rPr>
            <a:t>hashes of the original packets</a:t>
          </a:r>
          <a:r>
            <a:rPr lang="en-US" altLang="zh-CN" dirty="0" smtClean="0">
              <a:ea typeface="宋体" pitchFamily="2" charset="-122"/>
            </a:rPr>
            <a:t> and </a:t>
          </a:r>
          <a:r>
            <a:rPr lang="en-US" altLang="zh-CN" b="1" i="1" dirty="0" smtClean="0">
              <a:ea typeface="宋体" pitchFamily="2" charset="-122"/>
            </a:rPr>
            <a:t>the encoding coefficient vector</a:t>
          </a:r>
          <a:r>
            <a:rPr lang="en-US" altLang="zh-CN" dirty="0" smtClean="0">
              <a:ea typeface="宋体" pitchFamily="2" charset="-122"/>
            </a:rPr>
            <a:t>.</a:t>
          </a:r>
          <a:endParaRPr lang="zh-CN" altLang="en-US" dirty="0"/>
        </a:p>
      </dgm:t>
    </dgm:pt>
    <dgm:pt modelId="{A1B74957-DE51-4E07-9FB8-72476B7C965B}" type="parTrans" cxnId="{8DDC52CC-65AE-4270-A15F-CB8208801CC9}">
      <dgm:prSet/>
      <dgm:spPr/>
      <dgm:t>
        <a:bodyPr/>
        <a:lstStyle/>
        <a:p>
          <a:endParaRPr lang="zh-CN" altLang="en-US"/>
        </a:p>
      </dgm:t>
    </dgm:pt>
    <dgm:pt modelId="{1C7D2823-CEB2-4F19-BFAB-FD8FB0DEABF2}" type="sibTrans" cxnId="{8DDC52CC-65AE-4270-A15F-CB8208801CC9}">
      <dgm:prSet/>
      <dgm:spPr/>
      <dgm:t>
        <a:bodyPr/>
        <a:lstStyle/>
        <a:p>
          <a:endParaRPr lang="zh-CN" altLang="en-US"/>
        </a:p>
      </dgm:t>
    </dgm:pt>
    <dgm:pt modelId="{F2391C18-3FD3-4CBD-BBEB-D4FA112CD714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Information is coded at potentially every node. </a:t>
          </a:r>
        </a:p>
      </dgm:t>
    </dgm:pt>
    <dgm:pt modelId="{BAB477B7-E03B-4A0E-B047-A14950D014BA}" type="parTrans" cxnId="{2FD0F49D-D836-4952-98E1-2AF2B85664B5}">
      <dgm:prSet/>
      <dgm:spPr/>
      <dgm:t>
        <a:bodyPr/>
        <a:lstStyle/>
        <a:p>
          <a:endParaRPr lang="zh-CN" altLang="en-US"/>
        </a:p>
      </dgm:t>
    </dgm:pt>
    <dgm:pt modelId="{BF2793F7-EDE7-4922-8EFF-085D73E5B57D}" type="sibTrans" cxnId="{2FD0F49D-D836-4952-98E1-2AF2B85664B5}">
      <dgm:prSet/>
      <dgm:spPr/>
      <dgm:t>
        <a:bodyPr/>
        <a:lstStyle/>
        <a:p>
          <a:endParaRPr lang="zh-CN" altLang="en-US"/>
        </a:p>
      </dgm:t>
    </dgm:pt>
    <dgm:pt modelId="{2C02065A-CCDC-4FE9-A06E-4676980A86DB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 field of information theory and coding theory for attaining maximum information flow in a network </a:t>
          </a:r>
        </a:p>
      </dgm:t>
    </dgm:pt>
    <dgm:pt modelId="{E5CD884C-090A-4A3F-B7F9-67B35022A04B}" type="parTrans" cxnId="{49AC503D-8C1B-4B97-B04F-9CF8F2200006}">
      <dgm:prSet/>
      <dgm:spPr/>
      <dgm:t>
        <a:bodyPr/>
        <a:lstStyle/>
        <a:p>
          <a:endParaRPr lang="zh-CN" altLang="en-US"/>
        </a:p>
      </dgm:t>
    </dgm:pt>
    <dgm:pt modelId="{942C2B09-3E1A-4736-87D1-E156C4A78034}" type="sibTrans" cxnId="{49AC503D-8C1B-4B97-B04F-9CF8F2200006}">
      <dgm:prSet/>
      <dgm:spPr/>
      <dgm:t>
        <a:bodyPr/>
        <a:lstStyle/>
        <a:p>
          <a:endParaRPr lang="zh-CN" altLang="en-US"/>
        </a:p>
      </dgm:t>
    </dgm:pt>
    <dgm:pt modelId="{40BA6387-0A99-4F78-94EA-0D3C5A379457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The effect is far more serious with network coding</a:t>
          </a:r>
        </a:p>
      </dgm:t>
    </dgm:pt>
    <dgm:pt modelId="{F882C27D-D314-4119-B7A8-76A8656A90BF}" type="parTrans" cxnId="{C9DEC0F8-1B18-4A2A-92D8-79DF2F0CC93B}">
      <dgm:prSet/>
      <dgm:spPr/>
      <dgm:t>
        <a:bodyPr/>
        <a:lstStyle/>
        <a:p>
          <a:endParaRPr lang="zh-CN" altLang="en-US"/>
        </a:p>
      </dgm:t>
    </dgm:pt>
    <dgm:pt modelId="{A9FC69DC-7E5C-4F5D-8BB5-E8ADEFCC8193}" type="sibTrans" cxnId="{C9DEC0F8-1B18-4A2A-92D8-79DF2F0CC93B}">
      <dgm:prSet/>
      <dgm:spPr/>
      <dgm:t>
        <a:bodyPr/>
        <a:lstStyle/>
        <a:p>
          <a:endParaRPr lang="zh-CN" altLang="en-US"/>
        </a:p>
      </dgm:t>
    </dgm:pt>
    <dgm:pt modelId="{A0B108E5-FBC9-498D-8CD6-550604F1A7D6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The bogus packet is mixed into other packets and propagates to the whole network. </a:t>
          </a:r>
          <a:endParaRPr lang="zh-CN" altLang="en-US" dirty="0"/>
        </a:p>
      </dgm:t>
    </dgm:pt>
    <dgm:pt modelId="{D03CEFF0-5897-4E47-A223-A087234C986C}" type="parTrans" cxnId="{01FEAD10-84A5-4436-8823-74489ACB4755}">
      <dgm:prSet/>
      <dgm:spPr/>
      <dgm:t>
        <a:bodyPr/>
        <a:lstStyle/>
        <a:p>
          <a:endParaRPr lang="zh-CN" altLang="en-US"/>
        </a:p>
      </dgm:t>
    </dgm:pt>
    <dgm:pt modelId="{88E406B4-7CE4-4788-BD97-081A41D66DF3}" type="sibTrans" cxnId="{01FEAD10-84A5-4436-8823-74489ACB4755}">
      <dgm:prSet/>
      <dgm:spPr/>
      <dgm:t>
        <a:bodyPr/>
        <a:lstStyle/>
        <a:p>
          <a:endParaRPr lang="zh-CN" altLang="en-US"/>
        </a:p>
      </dgm:t>
    </dgm:pt>
    <dgm:pt modelId="{00202894-A614-493A-A1EA-E642B09889F4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Assume the original blocks are b</a:t>
          </a:r>
          <a:r>
            <a:rPr lang="en-US" altLang="zh-CN" baseline="-25000" dirty="0" smtClean="0">
              <a:ea typeface="宋体" pitchFamily="2" charset="-122"/>
            </a:rPr>
            <a:t>i</a:t>
          </a:r>
          <a:r>
            <a:rPr lang="en-US" altLang="zh-CN" dirty="0" smtClean="0">
              <a:ea typeface="宋体" pitchFamily="2" charset="-122"/>
            </a:rPr>
            <a:t>, </a:t>
          </a:r>
          <a:r>
            <a:rPr lang="en-US" altLang="zh-CN" dirty="0" err="1" smtClean="0">
              <a:ea typeface="宋体" pitchFamily="2" charset="-122"/>
            </a:rPr>
            <a:t>i</a:t>
          </a:r>
          <a:r>
            <a:rPr lang="en-US" altLang="zh-CN" dirty="0" smtClean="0">
              <a:ea typeface="宋体" pitchFamily="2" charset="-122"/>
            </a:rPr>
            <a:t> = 1, …, n</a:t>
          </a:r>
        </a:p>
      </dgm:t>
    </dgm:pt>
    <dgm:pt modelId="{3774D2F1-2161-41A5-A74A-01FEACAEB8B0}" type="parTrans" cxnId="{86B7FFE5-936D-4898-89D8-BCDCF8ABBE4D}">
      <dgm:prSet/>
      <dgm:spPr/>
      <dgm:t>
        <a:bodyPr/>
        <a:lstStyle/>
        <a:p>
          <a:endParaRPr lang="zh-CN" altLang="en-US"/>
        </a:p>
      </dgm:t>
    </dgm:pt>
    <dgm:pt modelId="{587015BB-8BDA-429E-8F08-9CF01C3B026E}" type="sibTrans" cxnId="{86B7FFE5-936D-4898-89D8-BCDCF8ABBE4D}">
      <dgm:prSet/>
      <dgm:spPr/>
      <dgm:t>
        <a:bodyPr/>
        <a:lstStyle/>
        <a:p>
          <a:endParaRPr lang="zh-CN" altLang="en-US"/>
        </a:p>
      </dgm:t>
    </dgm:pt>
    <dgm:pt modelId="{BE69DAB3-CF9C-43A0-9B56-152F4EBDCB45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The encoded block is e = c</a:t>
          </a:r>
          <a:r>
            <a:rPr lang="en-US" altLang="zh-CN" baseline="-25000" dirty="0" smtClean="0">
              <a:ea typeface="宋体" pitchFamily="2" charset="-122"/>
            </a:rPr>
            <a:t>1</a:t>
          </a:r>
          <a:r>
            <a:rPr lang="en-US" altLang="zh-CN" dirty="0" smtClean="0">
              <a:ea typeface="宋体" pitchFamily="2" charset="-122"/>
            </a:rPr>
            <a:t>b</a:t>
          </a:r>
          <a:r>
            <a:rPr lang="en-US" altLang="zh-CN" baseline="-25000" dirty="0" smtClean="0">
              <a:ea typeface="宋体" pitchFamily="2" charset="-122"/>
            </a:rPr>
            <a:t>1</a:t>
          </a:r>
          <a:r>
            <a:rPr lang="en-US" altLang="zh-CN" dirty="0" smtClean="0">
              <a:ea typeface="宋体" pitchFamily="2" charset="-122"/>
            </a:rPr>
            <a:t> + … +</a:t>
          </a:r>
          <a:r>
            <a:rPr lang="en-US" altLang="zh-CN" dirty="0" err="1" smtClean="0">
              <a:ea typeface="宋体" pitchFamily="2" charset="-122"/>
            </a:rPr>
            <a:t>c</a:t>
          </a:r>
          <a:r>
            <a:rPr lang="en-US" altLang="zh-CN" baseline="-25000" dirty="0" err="1" smtClean="0">
              <a:ea typeface="宋体" pitchFamily="2" charset="-122"/>
            </a:rPr>
            <a:t>n</a:t>
          </a:r>
          <a:r>
            <a:rPr lang="en-US" altLang="zh-CN" dirty="0" err="1" smtClean="0">
              <a:ea typeface="宋体" pitchFamily="2" charset="-122"/>
            </a:rPr>
            <a:t>b</a:t>
          </a:r>
          <a:r>
            <a:rPr lang="en-US" altLang="zh-CN" baseline="-25000" dirty="0" err="1" smtClean="0">
              <a:ea typeface="宋体" pitchFamily="2" charset="-122"/>
            </a:rPr>
            <a:t>n</a:t>
          </a:r>
          <a:r>
            <a:rPr lang="en-US" altLang="zh-CN" baseline="-25000" dirty="0" smtClean="0">
              <a:ea typeface="宋体" pitchFamily="2" charset="-122"/>
            </a:rPr>
            <a:t>    </a:t>
          </a:r>
          <a:r>
            <a:rPr lang="en-US" altLang="zh-CN" dirty="0" smtClean="0">
              <a:ea typeface="宋体" pitchFamily="2" charset="-122"/>
              <a:sym typeface="Wingdings" pitchFamily="2" charset="2"/>
            </a:rPr>
            <a:t> </a:t>
          </a:r>
          <a:r>
            <a:rPr lang="en-US" altLang="zh-CN" dirty="0" smtClean="0">
              <a:ea typeface="宋体" pitchFamily="2" charset="-122"/>
            </a:rPr>
            <a:t>The coefficient vector is (c</a:t>
          </a:r>
          <a:r>
            <a:rPr lang="en-US" altLang="zh-CN" baseline="-25000" dirty="0" smtClean="0">
              <a:ea typeface="宋体" pitchFamily="2" charset="-122"/>
            </a:rPr>
            <a:t>1</a:t>
          </a:r>
          <a:r>
            <a:rPr lang="en-US" altLang="zh-CN" dirty="0" smtClean="0">
              <a:ea typeface="宋体" pitchFamily="2" charset="-122"/>
            </a:rPr>
            <a:t>, c</a:t>
          </a:r>
          <a:r>
            <a:rPr lang="en-US" altLang="zh-CN" baseline="-25000" dirty="0" smtClean="0">
              <a:ea typeface="宋体" pitchFamily="2" charset="-122"/>
            </a:rPr>
            <a:t>2</a:t>
          </a:r>
          <a:r>
            <a:rPr lang="en-US" altLang="zh-CN" dirty="0" smtClean="0">
              <a:ea typeface="宋体" pitchFamily="2" charset="-122"/>
            </a:rPr>
            <a:t>, …, </a:t>
          </a:r>
          <a:r>
            <a:rPr lang="en-US" altLang="zh-CN" dirty="0" err="1" smtClean="0">
              <a:ea typeface="宋体" pitchFamily="2" charset="-122"/>
            </a:rPr>
            <a:t>c</a:t>
          </a:r>
          <a:r>
            <a:rPr lang="en-US" altLang="zh-CN" baseline="-25000" dirty="0" err="1" smtClean="0">
              <a:ea typeface="宋体" pitchFamily="2" charset="-122"/>
            </a:rPr>
            <a:t>n</a:t>
          </a:r>
          <a:r>
            <a:rPr lang="en-US" altLang="zh-CN" dirty="0" smtClean="0">
              <a:ea typeface="宋体" pitchFamily="2" charset="-122"/>
            </a:rPr>
            <a:t>)</a:t>
          </a:r>
          <a:endParaRPr lang="en-US" altLang="zh-CN" baseline="-25000" dirty="0" smtClean="0">
            <a:ea typeface="宋体" pitchFamily="2" charset="-122"/>
          </a:endParaRPr>
        </a:p>
      </dgm:t>
    </dgm:pt>
    <dgm:pt modelId="{8B28DEB1-8370-4B45-AC39-47E09E128AE5}" type="parTrans" cxnId="{024633C0-3285-4E08-9795-1274FEA73CF0}">
      <dgm:prSet/>
      <dgm:spPr/>
      <dgm:t>
        <a:bodyPr/>
        <a:lstStyle/>
        <a:p>
          <a:endParaRPr lang="zh-CN" altLang="en-US"/>
        </a:p>
      </dgm:t>
    </dgm:pt>
    <dgm:pt modelId="{67F6DE63-A40D-4386-922C-F0B35EC1E040}" type="sibTrans" cxnId="{024633C0-3285-4E08-9795-1274FEA73CF0}">
      <dgm:prSet/>
      <dgm:spPr/>
      <dgm:t>
        <a:bodyPr/>
        <a:lstStyle/>
        <a:p>
          <a:endParaRPr lang="zh-CN" altLang="en-US"/>
        </a:p>
      </dgm:t>
    </dgm:pt>
    <dgm:pt modelId="{F58B0801-006E-4AEA-838B-E14A523C45A6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The </a:t>
          </a:r>
          <a:r>
            <a:rPr lang="en-US" altLang="zh-CN" dirty="0" err="1" smtClean="0">
              <a:ea typeface="宋体" pitchFamily="2" charset="-122"/>
            </a:rPr>
            <a:t>homomorphic</a:t>
          </a:r>
          <a:r>
            <a:rPr lang="en-US" altLang="zh-CN" dirty="0" smtClean="0">
              <a:ea typeface="宋体" pitchFamily="2" charset="-122"/>
            </a:rPr>
            <a:t> hash function h(</a:t>
          </a:r>
          <a:r>
            <a:rPr lang="en-US" altLang="zh-CN" dirty="0" smtClean="0">
              <a:ea typeface="宋体" pitchFamily="2" charset="-122"/>
              <a:cs typeface="Arial" pitchFamily="34" charset="0"/>
            </a:rPr>
            <a:t>·</a:t>
          </a:r>
          <a:r>
            <a:rPr lang="en-US" altLang="zh-CN" dirty="0" smtClean="0">
              <a:ea typeface="宋体" pitchFamily="2" charset="-122"/>
            </a:rPr>
            <a:t>)   </a:t>
          </a:r>
          <a:r>
            <a:rPr lang="en-US" altLang="zh-CN" dirty="0" smtClean="0">
              <a:ea typeface="宋体" pitchFamily="2" charset="-122"/>
              <a:sym typeface="Wingdings" pitchFamily="2" charset="2"/>
            </a:rPr>
            <a:t> </a:t>
          </a:r>
          <a:r>
            <a:rPr lang="en-US" altLang="zh-CN" dirty="0" smtClean="0">
              <a:ea typeface="宋体" pitchFamily="2" charset="-122"/>
            </a:rPr>
            <a:t>h(e) = h</a:t>
          </a:r>
          <a:r>
            <a:rPr lang="en-US" altLang="zh-CN" baseline="30000" dirty="0" smtClean="0">
              <a:ea typeface="宋体" pitchFamily="2" charset="-122"/>
            </a:rPr>
            <a:t>c1</a:t>
          </a:r>
          <a:r>
            <a:rPr lang="en-US" altLang="zh-CN" dirty="0" smtClean="0">
              <a:ea typeface="宋体" pitchFamily="2" charset="-122"/>
            </a:rPr>
            <a:t>(b</a:t>
          </a:r>
          <a:r>
            <a:rPr lang="en-US" altLang="zh-CN" baseline="-25000" dirty="0" smtClean="0">
              <a:ea typeface="宋体" pitchFamily="2" charset="-122"/>
            </a:rPr>
            <a:t>1</a:t>
          </a:r>
          <a:r>
            <a:rPr lang="en-US" altLang="zh-CN" dirty="0" smtClean="0">
              <a:ea typeface="宋体" pitchFamily="2" charset="-122"/>
            </a:rPr>
            <a:t>)h</a:t>
          </a:r>
          <a:r>
            <a:rPr lang="en-US" altLang="zh-CN" baseline="30000" dirty="0" smtClean="0">
              <a:ea typeface="宋体" pitchFamily="2" charset="-122"/>
            </a:rPr>
            <a:t>c2</a:t>
          </a:r>
          <a:r>
            <a:rPr lang="en-US" altLang="zh-CN" dirty="0" smtClean="0">
              <a:ea typeface="宋体" pitchFamily="2" charset="-122"/>
            </a:rPr>
            <a:t>(b</a:t>
          </a:r>
          <a:r>
            <a:rPr lang="en-US" altLang="zh-CN" baseline="-25000" dirty="0" smtClean="0">
              <a:ea typeface="宋体" pitchFamily="2" charset="-122"/>
            </a:rPr>
            <a:t>2</a:t>
          </a:r>
          <a:r>
            <a:rPr lang="en-US" altLang="zh-CN" dirty="0" smtClean="0">
              <a:ea typeface="宋体" pitchFamily="2" charset="-122"/>
            </a:rPr>
            <a:t>)…</a:t>
          </a:r>
          <a:r>
            <a:rPr lang="en-US" altLang="zh-CN" dirty="0" err="1" smtClean="0">
              <a:ea typeface="宋体" pitchFamily="2" charset="-122"/>
            </a:rPr>
            <a:t>h</a:t>
          </a:r>
          <a:r>
            <a:rPr lang="en-US" altLang="zh-CN" baseline="30000" dirty="0" err="1" smtClean="0">
              <a:ea typeface="宋体" pitchFamily="2" charset="-122"/>
            </a:rPr>
            <a:t>cn</a:t>
          </a:r>
          <a:r>
            <a:rPr lang="en-US" altLang="zh-CN" dirty="0" smtClean="0">
              <a:ea typeface="宋体" pitchFamily="2" charset="-122"/>
            </a:rPr>
            <a:t>(</a:t>
          </a:r>
          <a:r>
            <a:rPr lang="en-US" altLang="zh-CN" dirty="0" err="1" smtClean="0">
              <a:ea typeface="宋体" pitchFamily="2" charset="-122"/>
            </a:rPr>
            <a:t>b</a:t>
          </a:r>
          <a:r>
            <a:rPr lang="en-US" altLang="zh-CN" baseline="-25000" dirty="0" err="1" smtClean="0">
              <a:ea typeface="宋体" pitchFamily="2" charset="-122"/>
            </a:rPr>
            <a:t>n</a:t>
          </a:r>
          <a:r>
            <a:rPr lang="en-US" altLang="zh-CN" dirty="0" smtClean="0">
              <a:ea typeface="宋体" pitchFamily="2" charset="-122"/>
            </a:rPr>
            <a:t>)</a:t>
          </a:r>
          <a:endParaRPr lang="en-US" altLang="zh-CN" baseline="-25000" dirty="0" smtClean="0">
            <a:ea typeface="宋体" pitchFamily="2" charset="-122"/>
          </a:endParaRPr>
        </a:p>
      </dgm:t>
    </dgm:pt>
    <dgm:pt modelId="{219BC0A6-3A85-427F-925E-59DD6E90EFFF}" type="parTrans" cxnId="{CB849A11-A7F1-4167-9A38-B505A0D8CCD2}">
      <dgm:prSet/>
      <dgm:spPr/>
      <dgm:t>
        <a:bodyPr/>
        <a:lstStyle/>
        <a:p>
          <a:endParaRPr lang="zh-CN" altLang="en-US"/>
        </a:p>
      </dgm:t>
    </dgm:pt>
    <dgm:pt modelId="{DE4BEACF-A788-4FA6-B5F3-357FB2A489A0}" type="sibTrans" cxnId="{CB849A11-A7F1-4167-9A38-B505A0D8CCD2}">
      <dgm:prSet/>
      <dgm:spPr/>
      <dgm:t>
        <a:bodyPr/>
        <a:lstStyle/>
        <a:p>
          <a:endParaRPr lang="zh-CN" altLang="en-US"/>
        </a:p>
      </dgm:t>
    </dgm:pt>
    <dgm:pt modelId="{22DFD57D-C020-48E3-BA8D-7F5A3A90BFB0}" type="pres">
      <dgm:prSet presAssocID="{7F23775F-E846-4293-95E0-C638A0A866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B2894C-F2E5-414E-89F4-28FE6F1B0189}" type="pres">
      <dgm:prSet presAssocID="{0C1BEF1D-A101-4C8D-AFAB-1DBE5AFEAF80}" presName="composite" presStyleCnt="0"/>
      <dgm:spPr/>
    </dgm:pt>
    <dgm:pt modelId="{37A0D3B0-53F8-4F05-A7F7-F16DFB1A1DB8}" type="pres">
      <dgm:prSet presAssocID="{0C1BEF1D-A101-4C8D-AFAB-1DBE5AFEAF8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81A5D4-31CD-4011-B525-EAED6F865FB4}" type="pres">
      <dgm:prSet presAssocID="{0C1BEF1D-A101-4C8D-AFAB-1DBE5AFEAF8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9DB629-C7BC-4829-8960-13BD2C1078A1}" type="pres">
      <dgm:prSet presAssocID="{BF38C819-D8FF-4317-8FCE-24462DC00781}" presName="sp" presStyleCnt="0"/>
      <dgm:spPr/>
    </dgm:pt>
    <dgm:pt modelId="{411F388F-187F-4E0D-8FCA-9BE10E81E4EF}" type="pres">
      <dgm:prSet presAssocID="{CDA5958C-D9F8-4913-B8C8-245EEA0C1F14}" presName="composite" presStyleCnt="0"/>
      <dgm:spPr/>
    </dgm:pt>
    <dgm:pt modelId="{1CA28887-E330-47C8-80B2-80DCCC8DB26A}" type="pres">
      <dgm:prSet presAssocID="{CDA5958C-D9F8-4913-B8C8-245EEA0C1F14}" presName="parentText" presStyleLbl="alignNode1" presStyleIdx="1" presStyleCnt="3" custScaleY="974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7B069F-47C5-4500-BFB0-872608091296}" type="pres">
      <dgm:prSet presAssocID="{CDA5958C-D9F8-4913-B8C8-245EEA0C1F14}" presName="descendantText" presStyleLbl="alignAcc1" presStyleIdx="1" presStyleCnt="3" custScaleX="995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683A09-D170-4D08-826D-2F0DC572093B}" type="pres">
      <dgm:prSet presAssocID="{61874515-0E6E-49E0-A26A-6EE250715CE3}" presName="sp" presStyleCnt="0"/>
      <dgm:spPr/>
    </dgm:pt>
    <dgm:pt modelId="{F46AAD0F-A857-4E00-A8D6-BCA998B474CC}" type="pres">
      <dgm:prSet presAssocID="{57CBDE70-49E2-4F3A-A009-F1B22FE7E2FB}" presName="composite" presStyleCnt="0"/>
      <dgm:spPr/>
    </dgm:pt>
    <dgm:pt modelId="{AB56EE6A-DB6A-4CF5-809A-A5C0932389FD}" type="pres">
      <dgm:prSet presAssocID="{57CBDE70-49E2-4F3A-A009-F1B22FE7E2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1F21EA-6963-4E26-ACE0-6F09C53F0927}" type="pres">
      <dgm:prSet presAssocID="{57CBDE70-49E2-4F3A-A009-F1B22FE7E2FB}" presName="descendantText" presStyleLbl="alignAcc1" presStyleIdx="2" presStyleCnt="3" custScaleY="1243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AC503D-8C1B-4B97-B04F-9CF8F2200006}" srcId="{0C1BEF1D-A101-4C8D-AFAB-1DBE5AFEAF80}" destId="{2C02065A-CCDC-4FE9-A06E-4676980A86DB}" srcOrd="2" destOrd="0" parTransId="{E5CD884C-090A-4A3F-B7F9-67B35022A04B}" sibTransId="{942C2B09-3E1A-4736-87D1-E156C4A78034}"/>
    <dgm:cxn modelId="{2FD0F49D-D836-4952-98E1-2AF2B85664B5}" srcId="{0C1BEF1D-A101-4C8D-AFAB-1DBE5AFEAF80}" destId="{F2391C18-3FD3-4CBD-BBEB-D4FA112CD714}" srcOrd="1" destOrd="0" parTransId="{BAB477B7-E03B-4A0E-B047-A14950D014BA}" sibTransId="{BF2793F7-EDE7-4922-8EFF-085D73E5B57D}"/>
    <dgm:cxn modelId="{72FBA341-6056-4094-A6DC-2B7B3B64B6B4}" type="presOf" srcId="{00202894-A614-493A-A1EA-E642B09889F4}" destId="{891F21EA-6963-4E26-ACE0-6F09C53F0927}" srcOrd="0" destOrd="1" presId="urn:microsoft.com/office/officeart/2005/8/layout/chevron2"/>
    <dgm:cxn modelId="{7896BB71-0652-4B7D-8C13-7AFF84B7F7F2}" type="presOf" srcId="{40BA6387-0A99-4F78-94EA-0D3C5A379457}" destId="{507B069F-47C5-4500-BFB0-872608091296}" srcOrd="0" destOrd="1" presId="urn:microsoft.com/office/officeart/2005/8/layout/chevron2"/>
    <dgm:cxn modelId="{6FAD7132-E420-4BC1-8C91-BD04C17D5D63}" type="presOf" srcId="{57CBDE70-49E2-4F3A-A009-F1B22FE7E2FB}" destId="{AB56EE6A-DB6A-4CF5-809A-A5C0932389FD}" srcOrd="0" destOrd="0" presId="urn:microsoft.com/office/officeart/2005/8/layout/chevron2"/>
    <dgm:cxn modelId="{F6F6DD08-4423-4633-A024-467FB0235D46}" srcId="{7F23775F-E846-4293-95E0-C638A0A866CA}" destId="{57CBDE70-49E2-4F3A-A009-F1B22FE7E2FB}" srcOrd="2" destOrd="0" parTransId="{9F1C4C8B-7A17-4368-9B29-B04C6FF879F2}" sibTransId="{6B733168-1D62-4DFE-9096-97B2CDF60932}"/>
    <dgm:cxn modelId="{E1EFE93F-3BFB-4AC6-8C5A-2D799FC88BF2}" srcId="{CDA5958C-D9F8-4913-B8C8-245EEA0C1F14}" destId="{35AA3458-A4C9-4F0C-8FE4-24B60CC00640}" srcOrd="0" destOrd="0" parTransId="{6F468EE6-5E4C-4643-94D7-9987B22E5401}" sibTransId="{ECA51340-7FF0-480B-B58E-F6E85A42C9A1}"/>
    <dgm:cxn modelId="{CB849A11-A7F1-4167-9A38-B505A0D8CCD2}" srcId="{F76260C5-E2DC-4B80-9590-92D76846D0CE}" destId="{F58B0801-006E-4AEA-838B-E14A523C45A6}" srcOrd="2" destOrd="0" parTransId="{219BC0A6-3A85-427F-925E-59DD6E90EFFF}" sibTransId="{DE4BEACF-A788-4FA6-B5F3-357FB2A489A0}"/>
    <dgm:cxn modelId="{B916F049-40BC-41B0-B43E-139FBA99D18F}" type="presOf" srcId="{F2391C18-3FD3-4CBD-BBEB-D4FA112CD714}" destId="{4781A5D4-31CD-4011-B525-EAED6F865FB4}" srcOrd="0" destOrd="1" presId="urn:microsoft.com/office/officeart/2005/8/layout/chevron2"/>
    <dgm:cxn modelId="{8B654CA7-AB89-4616-AB3F-0A3EF615CE57}" type="presOf" srcId="{F76260C5-E2DC-4B80-9590-92D76846D0CE}" destId="{891F21EA-6963-4E26-ACE0-6F09C53F0927}" srcOrd="0" destOrd="0" presId="urn:microsoft.com/office/officeart/2005/8/layout/chevron2"/>
    <dgm:cxn modelId="{C5A18467-D957-48C1-9E85-783D2FDFD06C}" type="presOf" srcId="{0C1BEF1D-A101-4C8D-AFAB-1DBE5AFEAF80}" destId="{37A0D3B0-53F8-4F05-A7F7-F16DFB1A1DB8}" srcOrd="0" destOrd="0" presId="urn:microsoft.com/office/officeart/2005/8/layout/chevron2"/>
    <dgm:cxn modelId="{179C25EE-D2B2-414A-872B-F4625B006955}" type="presOf" srcId="{EE22898D-34E5-4C21-BF90-60C41531812B}" destId="{4781A5D4-31CD-4011-B525-EAED6F865FB4}" srcOrd="0" destOrd="0" presId="urn:microsoft.com/office/officeart/2005/8/layout/chevron2"/>
    <dgm:cxn modelId="{94B44548-D16E-4D11-B0C8-3FE634061E91}" type="presOf" srcId="{7F23775F-E846-4293-95E0-C638A0A866CA}" destId="{22DFD57D-C020-48E3-BA8D-7F5A3A90BFB0}" srcOrd="0" destOrd="0" presId="urn:microsoft.com/office/officeart/2005/8/layout/chevron2"/>
    <dgm:cxn modelId="{0AA1FB6A-11A3-4F79-A8A8-2B458B9D8750}" type="presOf" srcId="{2C02065A-CCDC-4FE9-A06E-4676980A86DB}" destId="{4781A5D4-31CD-4011-B525-EAED6F865FB4}" srcOrd="0" destOrd="2" presId="urn:microsoft.com/office/officeart/2005/8/layout/chevron2"/>
    <dgm:cxn modelId="{86B7FFE5-936D-4898-89D8-BCDCF8ABBE4D}" srcId="{F76260C5-E2DC-4B80-9590-92D76846D0CE}" destId="{00202894-A614-493A-A1EA-E642B09889F4}" srcOrd="0" destOrd="0" parTransId="{3774D2F1-2161-41A5-A74A-01FEACAEB8B0}" sibTransId="{587015BB-8BDA-429E-8F08-9CF01C3B026E}"/>
    <dgm:cxn modelId="{AC079007-821D-44AB-B89B-9A3E7982CBD6}" srcId="{7F23775F-E846-4293-95E0-C638A0A866CA}" destId="{CDA5958C-D9F8-4913-B8C8-245EEA0C1F14}" srcOrd="1" destOrd="0" parTransId="{79C2251D-72A4-4A4C-8D39-787B8D50F45F}" sibTransId="{61874515-0E6E-49E0-A26A-6EE250715CE3}"/>
    <dgm:cxn modelId="{01FEAD10-84A5-4436-8823-74489ACB4755}" srcId="{40BA6387-0A99-4F78-94EA-0D3C5A379457}" destId="{A0B108E5-FBC9-498D-8CD6-550604F1A7D6}" srcOrd="0" destOrd="0" parTransId="{D03CEFF0-5897-4E47-A223-A087234C986C}" sibTransId="{88E406B4-7CE4-4788-BD97-081A41D66DF3}"/>
    <dgm:cxn modelId="{225F0092-7B09-4C05-A713-733CF616170D}" type="presOf" srcId="{A0B108E5-FBC9-498D-8CD6-550604F1A7D6}" destId="{507B069F-47C5-4500-BFB0-872608091296}" srcOrd="0" destOrd="2" presId="urn:microsoft.com/office/officeart/2005/8/layout/chevron2"/>
    <dgm:cxn modelId="{F93CC886-527A-4CFE-A0CC-D676CFD9E041}" srcId="{0C1BEF1D-A101-4C8D-AFAB-1DBE5AFEAF80}" destId="{EE22898D-34E5-4C21-BF90-60C41531812B}" srcOrd="0" destOrd="0" parTransId="{47479A27-CA8E-4A0B-A641-3B753003C802}" sibTransId="{08B80B79-2E3A-4007-BAD6-796537AD0490}"/>
    <dgm:cxn modelId="{8DDC52CC-65AE-4270-A15F-CB8208801CC9}" srcId="{57CBDE70-49E2-4F3A-A009-F1B22FE7E2FB}" destId="{F76260C5-E2DC-4B80-9590-92D76846D0CE}" srcOrd="0" destOrd="0" parTransId="{A1B74957-DE51-4E07-9FB8-72476B7C965B}" sibTransId="{1C7D2823-CEB2-4F19-BFAB-FD8FB0DEABF2}"/>
    <dgm:cxn modelId="{024633C0-3285-4E08-9795-1274FEA73CF0}" srcId="{F76260C5-E2DC-4B80-9590-92D76846D0CE}" destId="{BE69DAB3-CF9C-43A0-9B56-152F4EBDCB45}" srcOrd="1" destOrd="0" parTransId="{8B28DEB1-8370-4B45-AC39-47E09E128AE5}" sibTransId="{67F6DE63-A40D-4386-922C-F0B35EC1E040}"/>
    <dgm:cxn modelId="{080CFF7D-9D10-404E-A1C6-56A8542312E5}" type="presOf" srcId="{BE69DAB3-CF9C-43A0-9B56-152F4EBDCB45}" destId="{891F21EA-6963-4E26-ACE0-6F09C53F0927}" srcOrd="0" destOrd="2" presId="urn:microsoft.com/office/officeart/2005/8/layout/chevron2"/>
    <dgm:cxn modelId="{9F8325AB-E427-4F41-8A93-AD08739F6645}" srcId="{7F23775F-E846-4293-95E0-C638A0A866CA}" destId="{0C1BEF1D-A101-4C8D-AFAB-1DBE5AFEAF80}" srcOrd="0" destOrd="0" parTransId="{90937C58-FD69-4E9A-9398-9A6C939F1502}" sibTransId="{BF38C819-D8FF-4317-8FCE-24462DC00781}"/>
    <dgm:cxn modelId="{C9DEC0F8-1B18-4A2A-92D8-79DF2F0CC93B}" srcId="{CDA5958C-D9F8-4913-B8C8-245EEA0C1F14}" destId="{40BA6387-0A99-4F78-94EA-0D3C5A379457}" srcOrd="1" destOrd="0" parTransId="{F882C27D-D314-4119-B7A8-76A8656A90BF}" sibTransId="{A9FC69DC-7E5C-4F5D-8BB5-E8ADEFCC8193}"/>
    <dgm:cxn modelId="{834FADC5-0BE4-4B5F-A0F9-DAA17A19AEC8}" type="presOf" srcId="{CDA5958C-D9F8-4913-B8C8-245EEA0C1F14}" destId="{1CA28887-E330-47C8-80B2-80DCCC8DB26A}" srcOrd="0" destOrd="0" presId="urn:microsoft.com/office/officeart/2005/8/layout/chevron2"/>
    <dgm:cxn modelId="{F63C1E58-86E9-43B6-B4CF-73333302AECF}" type="presOf" srcId="{35AA3458-A4C9-4F0C-8FE4-24B60CC00640}" destId="{507B069F-47C5-4500-BFB0-872608091296}" srcOrd="0" destOrd="0" presId="urn:microsoft.com/office/officeart/2005/8/layout/chevron2"/>
    <dgm:cxn modelId="{CBBFDE44-5B29-4675-9B14-DB4478543925}" type="presOf" srcId="{F58B0801-006E-4AEA-838B-E14A523C45A6}" destId="{891F21EA-6963-4E26-ACE0-6F09C53F0927}" srcOrd="0" destOrd="3" presId="urn:microsoft.com/office/officeart/2005/8/layout/chevron2"/>
    <dgm:cxn modelId="{2C1EFCA9-A147-4912-BA5F-F45A8621D117}" type="presParOf" srcId="{22DFD57D-C020-48E3-BA8D-7F5A3A90BFB0}" destId="{0AB2894C-F2E5-414E-89F4-28FE6F1B0189}" srcOrd="0" destOrd="0" presId="urn:microsoft.com/office/officeart/2005/8/layout/chevron2"/>
    <dgm:cxn modelId="{BB70E447-8006-4719-AF0C-6FDAF4C5E366}" type="presParOf" srcId="{0AB2894C-F2E5-414E-89F4-28FE6F1B0189}" destId="{37A0D3B0-53F8-4F05-A7F7-F16DFB1A1DB8}" srcOrd="0" destOrd="0" presId="urn:microsoft.com/office/officeart/2005/8/layout/chevron2"/>
    <dgm:cxn modelId="{E28CF806-9BF8-4376-A50B-253EA73552FE}" type="presParOf" srcId="{0AB2894C-F2E5-414E-89F4-28FE6F1B0189}" destId="{4781A5D4-31CD-4011-B525-EAED6F865FB4}" srcOrd="1" destOrd="0" presId="urn:microsoft.com/office/officeart/2005/8/layout/chevron2"/>
    <dgm:cxn modelId="{C029F0B8-4A4B-418A-894F-D628764DBBD3}" type="presParOf" srcId="{22DFD57D-C020-48E3-BA8D-7F5A3A90BFB0}" destId="{5B9DB629-C7BC-4829-8960-13BD2C1078A1}" srcOrd="1" destOrd="0" presId="urn:microsoft.com/office/officeart/2005/8/layout/chevron2"/>
    <dgm:cxn modelId="{F21B32AD-DF81-4885-BC0E-742A380ABA80}" type="presParOf" srcId="{22DFD57D-C020-48E3-BA8D-7F5A3A90BFB0}" destId="{411F388F-187F-4E0D-8FCA-9BE10E81E4EF}" srcOrd="2" destOrd="0" presId="urn:microsoft.com/office/officeart/2005/8/layout/chevron2"/>
    <dgm:cxn modelId="{1574749A-6C59-46D1-9D36-DCC5CDA64BFF}" type="presParOf" srcId="{411F388F-187F-4E0D-8FCA-9BE10E81E4EF}" destId="{1CA28887-E330-47C8-80B2-80DCCC8DB26A}" srcOrd="0" destOrd="0" presId="urn:microsoft.com/office/officeart/2005/8/layout/chevron2"/>
    <dgm:cxn modelId="{3AEA42A4-8984-400F-BAF9-F7DFFAE3EDCF}" type="presParOf" srcId="{411F388F-187F-4E0D-8FCA-9BE10E81E4EF}" destId="{507B069F-47C5-4500-BFB0-872608091296}" srcOrd="1" destOrd="0" presId="urn:microsoft.com/office/officeart/2005/8/layout/chevron2"/>
    <dgm:cxn modelId="{23478E88-9518-48E5-93AC-ADD8A58AA97A}" type="presParOf" srcId="{22DFD57D-C020-48E3-BA8D-7F5A3A90BFB0}" destId="{0C683A09-D170-4D08-826D-2F0DC572093B}" srcOrd="3" destOrd="0" presId="urn:microsoft.com/office/officeart/2005/8/layout/chevron2"/>
    <dgm:cxn modelId="{10B6999C-1710-4673-BD05-3C5CE4A8019D}" type="presParOf" srcId="{22DFD57D-C020-48E3-BA8D-7F5A3A90BFB0}" destId="{F46AAD0F-A857-4E00-A8D6-BCA998B474CC}" srcOrd="4" destOrd="0" presId="urn:microsoft.com/office/officeart/2005/8/layout/chevron2"/>
    <dgm:cxn modelId="{51565B8C-6B58-4F17-B29E-2242D5CB6DB2}" type="presParOf" srcId="{F46AAD0F-A857-4E00-A8D6-BCA998B474CC}" destId="{AB56EE6A-DB6A-4CF5-809A-A5C0932389FD}" srcOrd="0" destOrd="0" presId="urn:microsoft.com/office/officeart/2005/8/layout/chevron2"/>
    <dgm:cxn modelId="{35EE4F27-6263-445C-9F45-C08499415FCE}" type="presParOf" srcId="{F46AAD0F-A857-4E00-A8D6-BCA998B474CC}" destId="{891F21EA-6963-4E26-ACE0-6F09C53F0927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6B00D-C06B-4165-858C-507C32B161B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17FFAA6-A9CF-48D6-AD8C-AC98C1BF53B4}">
      <dgm:prSet phldrT="[Text]"/>
      <dgm:spPr/>
      <dgm:t>
        <a:bodyPr/>
        <a:lstStyle/>
        <a:p>
          <a:pPr algn="ctr"/>
          <a:r>
            <a:rPr lang="en-US" altLang="zh-CN" dirty="0" smtClean="0"/>
            <a:t>Security issues</a:t>
          </a:r>
          <a:endParaRPr lang="zh-CN" altLang="en-US" dirty="0"/>
        </a:p>
      </dgm:t>
    </dgm:pt>
    <dgm:pt modelId="{A5BFC994-3CDF-45C1-8796-C220F0287203}" type="parTrans" cxnId="{A39D1FC9-0134-4217-9155-BEC821593205}">
      <dgm:prSet/>
      <dgm:spPr/>
      <dgm:t>
        <a:bodyPr/>
        <a:lstStyle/>
        <a:p>
          <a:endParaRPr lang="zh-CN" altLang="en-US"/>
        </a:p>
      </dgm:t>
    </dgm:pt>
    <dgm:pt modelId="{34029A43-D357-48A1-AB77-E96CF1351479}" type="sibTrans" cxnId="{A39D1FC9-0134-4217-9155-BEC821593205}">
      <dgm:prSet/>
      <dgm:spPr/>
      <dgm:t>
        <a:bodyPr/>
        <a:lstStyle/>
        <a:p>
          <a:endParaRPr lang="zh-CN" altLang="en-US"/>
        </a:p>
      </dgm:t>
    </dgm:pt>
    <dgm:pt modelId="{6DA31987-923E-4F25-83BF-141A3B6709D7}">
      <dgm:prSet phldrT="[Text]" custT="1"/>
      <dgm:spPr/>
      <dgm:t>
        <a:bodyPr/>
        <a:lstStyle/>
        <a:p>
          <a:r>
            <a:rPr lang="en-US" altLang="zh-CN" sz="1600" dirty="0" smtClean="0"/>
            <a:t>RSA</a:t>
          </a:r>
          <a:endParaRPr lang="zh-CN" altLang="en-US" sz="1600" dirty="0"/>
        </a:p>
      </dgm:t>
    </dgm:pt>
    <dgm:pt modelId="{9E87B880-4374-4737-95B5-615FE3782D14}" type="parTrans" cxnId="{A9637F5F-0B78-425C-A110-93763468FDA9}">
      <dgm:prSet/>
      <dgm:spPr/>
      <dgm:t>
        <a:bodyPr/>
        <a:lstStyle/>
        <a:p>
          <a:endParaRPr lang="zh-CN" altLang="en-US"/>
        </a:p>
      </dgm:t>
    </dgm:pt>
    <dgm:pt modelId="{6D556986-EAFA-4C25-B2E1-14C1CF521FEB}" type="sibTrans" cxnId="{A9637F5F-0B78-425C-A110-93763468FDA9}">
      <dgm:prSet/>
      <dgm:spPr/>
      <dgm:t>
        <a:bodyPr/>
        <a:lstStyle/>
        <a:p>
          <a:endParaRPr lang="zh-CN" altLang="en-US"/>
        </a:p>
      </dgm:t>
    </dgm:pt>
    <dgm:pt modelId="{D0CA5F8B-DA65-4A6D-8C5F-242BDE146720}">
      <dgm:prSet phldrT="[Text]" custT="1"/>
      <dgm:spPr/>
      <dgm:t>
        <a:bodyPr/>
        <a:lstStyle/>
        <a:p>
          <a:r>
            <a:rPr lang="en-US" altLang="zh-CN" sz="1600" dirty="0" err="1" smtClean="0">
              <a:solidFill>
                <a:schemeClr val="tx1"/>
              </a:solidFill>
            </a:rPr>
            <a:t>Homomorphic</a:t>
          </a:r>
          <a:r>
            <a:rPr lang="en-US" altLang="zh-CN" sz="1600" dirty="0" smtClean="0">
              <a:solidFill>
                <a:schemeClr val="tx1"/>
              </a:solidFill>
            </a:rPr>
            <a:t> hash function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C0E0114C-5A8C-46DB-A13E-107E457A901D}" type="parTrans" cxnId="{15A0A7AF-81F2-4782-BFC0-9DE65FCCDEE7}">
      <dgm:prSet/>
      <dgm:spPr/>
      <dgm:t>
        <a:bodyPr/>
        <a:lstStyle/>
        <a:p>
          <a:endParaRPr lang="zh-CN" altLang="en-US"/>
        </a:p>
      </dgm:t>
    </dgm:pt>
    <dgm:pt modelId="{72491C5B-574B-4AD1-ACDD-17A856E5D455}" type="sibTrans" cxnId="{15A0A7AF-81F2-4782-BFC0-9DE65FCCDEE7}">
      <dgm:prSet/>
      <dgm:spPr/>
      <dgm:t>
        <a:bodyPr/>
        <a:lstStyle/>
        <a:p>
          <a:endParaRPr lang="zh-CN" altLang="en-US"/>
        </a:p>
      </dgm:t>
    </dgm:pt>
    <dgm:pt modelId="{48428F42-F1FD-47EE-A039-4D62C358371F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Multiple-precision</a:t>
          </a:r>
          <a:endParaRPr lang="zh-CN" altLang="en-US" dirty="0"/>
        </a:p>
      </dgm:t>
    </dgm:pt>
    <dgm:pt modelId="{271D880E-25E4-4CC5-BD73-2F3F3EABA3EE}" type="parTrans" cxnId="{2A764C94-455B-40A8-9314-D09D18A34F67}">
      <dgm:prSet/>
      <dgm:spPr/>
      <dgm:t>
        <a:bodyPr/>
        <a:lstStyle/>
        <a:p>
          <a:endParaRPr lang="zh-CN" altLang="en-US"/>
        </a:p>
      </dgm:t>
    </dgm:pt>
    <dgm:pt modelId="{A851EB52-6CC5-4895-A1C6-9984CA99C697}" type="sibTrans" cxnId="{2A764C94-455B-40A8-9314-D09D18A34F67}">
      <dgm:prSet/>
      <dgm:spPr/>
      <dgm:t>
        <a:bodyPr/>
        <a:lstStyle/>
        <a:p>
          <a:endParaRPr lang="zh-CN" altLang="en-US"/>
        </a:p>
      </dgm:t>
    </dgm:pt>
    <dgm:pt modelId="{6F797476-095E-4124-A5F1-8A2599180FD3}">
      <dgm:prSet phldrT="[Text]"/>
      <dgm:spPr/>
      <dgm:t>
        <a:bodyPr/>
        <a:lstStyle/>
        <a:p>
          <a:r>
            <a:rPr lang="en-US" altLang="zh-CN" dirty="0" smtClean="0"/>
            <a:t>Multiple-precision Add</a:t>
          </a:r>
          <a:endParaRPr lang="zh-CN" altLang="en-US" dirty="0"/>
        </a:p>
      </dgm:t>
    </dgm:pt>
    <dgm:pt modelId="{D1545F0A-25F5-4C94-8C08-21441C6C880C}" type="parTrans" cxnId="{8A4A8AC0-BFFC-421E-AEA1-FEFD107ED7C5}">
      <dgm:prSet/>
      <dgm:spPr/>
      <dgm:t>
        <a:bodyPr/>
        <a:lstStyle/>
        <a:p>
          <a:endParaRPr lang="zh-CN" altLang="en-US"/>
        </a:p>
      </dgm:t>
    </dgm:pt>
    <dgm:pt modelId="{0EC1E34A-C554-4F6F-AB22-E8AB44F1CD02}" type="sibTrans" cxnId="{8A4A8AC0-BFFC-421E-AEA1-FEFD107ED7C5}">
      <dgm:prSet/>
      <dgm:spPr/>
      <dgm:t>
        <a:bodyPr/>
        <a:lstStyle/>
        <a:p>
          <a:endParaRPr lang="zh-CN" altLang="en-US"/>
        </a:p>
      </dgm:t>
    </dgm:pt>
    <dgm:pt modelId="{BCCC8E48-97E3-4F5D-BDAD-3902C67576CF}">
      <dgm:prSet phldrT="[Text]"/>
      <dgm:spPr/>
      <dgm:t>
        <a:bodyPr/>
        <a:lstStyle/>
        <a:p>
          <a:r>
            <a:rPr lang="en-US" altLang="zh-CN" dirty="0" smtClean="0"/>
            <a:t>Multiple-precision Sub</a:t>
          </a:r>
          <a:endParaRPr lang="zh-CN" altLang="en-US" dirty="0"/>
        </a:p>
      </dgm:t>
    </dgm:pt>
    <dgm:pt modelId="{31CA13DC-6722-4CDE-8EB3-5E63C8B93127}" type="parTrans" cxnId="{8A25326C-BF5A-4132-9167-56B0CC229641}">
      <dgm:prSet/>
      <dgm:spPr/>
      <dgm:t>
        <a:bodyPr/>
        <a:lstStyle/>
        <a:p>
          <a:endParaRPr lang="zh-CN" altLang="en-US"/>
        </a:p>
      </dgm:t>
    </dgm:pt>
    <dgm:pt modelId="{221AECF7-17A9-4113-BB01-5F9FBD057848}" type="sibTrans" cxnId="{8A25326C-BF5A-4132-9167-56B0CC229641}">
      <dgm:prSet/>
      <dgm:spPr/>
      <dgm:t>
        <a:bodyPr/>
        <a:lstStyle/>
        <a:p>
          <a:endParaRPr lang="zh-CN" altLang="en-US"/>
        </a:p>
      </dgm:t>
    </dgm:pt>
    <dgm:pt modelId="{52F0950D-0A16-47EA-A1D9-216D11364E1C}">
      <dgm:prSet phldrT="[Text]"/>
      <dgm:spPr/>
      <dgm:t>
        <a:bodyPr/>
        <a:lstStyle/>
        <a:p>
          <a:r>
            <a:rPr lang="en-US" altLang="zh-CN" dirty="0" smtClean="0">
              <a:solidFill>
                <a:srgbClr val="C00000"/>
              </a:solidFill>
            </a:rPr>
            <a:t>Multiple-precision Modular Exponentiation </a:t>
          </a:r>
          <a:endParaRPr lang="zh-CN" altLang="en-US" dirty="0">
            <a:solidFill>
              <a:srgbClr val="C00000"/>
            </a:solidFill>
          </a:endParaRPr>
        </a:p>
      </dgm:t>
    </dgm:pt>
    <dgm:pt modelId="{E64E1FD7-A813-4617-8B41-12A5D9153A6A}" type="parTrans" cxnId="{46F45394-ED1F-4B57-9C51-7216EA9EA14C}">
      <dgm:prSet/>
      <dgm:spPr/>
      <dgm:t>
        <a:bodyPr/>
        <a:lstStyle/>
        <a:p>
          <a:endParaRPr lang="zh-CN" altLang="en-US"/>
        </a:p>
      </dgm:t>
    </dgm:pt>
    <dgm:pt modelId="{11A71BB9-05CE-452D-9737-7C97C01DE6FC}" type="sibTrans" cxnId="{46F45394-ED1F-4B57-9C51-7216EA9EA14C}">
      <dgm:prSet/>
      <dgm:spPr/>
      <dgm:t>
        <a:bodyPr/>
        <a:lstStyle/>
        <a:p>
          <a:endParaRPr lang="zh-CN" altLang="en-US"/>
        </a:p>
      </dgm:t>
    </dgm:pt>
    <dgm:pt modelId="{730658A6-F72A-4E9C-8CBA-7AB648648B6B}">
      <dgm:prSet phldrT="[Text]" custT="1"/>
      <dgm:spPr/>
      <dgm:t>
        <a:bodyPr/>
        <a:lstStyle/>
        <a:p>
          <a:r>
            <a:rPr lang="en-US" altLang="zh-CN" sz="1600" dirty="0" smtClean="0">
              <a:solidFill>
                <a:schemeClr val="tx1"/>
              </a:solidFill>
            </a:rPr>
            <a:t>Multiplication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530A885C-7D0C-4FCD-8772-ACD106A23E79}" type="parTrans" cxnId="{7459D12C-4CDC-4D2B-ABB4-40981DF957C7}">
      <dgm:prSet/>
      <dgm:spPr/>
      <dgm:t>
        <a:bodyPr/>
        <a:lstStyle/>
        <a:p>
          <a:endParaRPr lang="zh-CN" altLang="en-US"/>
        </a:p>
      </dgm:t>
    </dgm:pt>
    <dgm:pt modelId="{8DC2ABE1-2EB7-468D-A632-5792D15A50A1}" type="sibTrans" cxnId="{7459D12C-4CDC-4D2B-ABB4-40981DF957C7}">
      <dgm:prSet/>
      <dgm:spPr/>
      <dgm:t>
        <a:bodyPr/>
        <a:lstStyle/>
        <a:p>
          <a:endParaRPr lang="zh-CN" altLang="en-US"/>
        </a:p>
      </dgm:t>
    </dgm:pt>
    <dgm:pt modelId="{2DC5FA19-62DC-4ED6-AC3C-40B645CA720C}">
      <dgm:prSet phldrT="[Text]" custT="1"/>
      <dgm:spPr/>
      <dgm:t>
        <a:bodyPr/>
        <a:lstStyle/>
        <a:p>
          <a:r>
            <a:rPr lang="en-US" altLang="zh-CN" sz="1600" dirty="0" smtClean="0">
              <a:solidFill>
                <a:schemeClr val="tx1"/>
              </a:solidFill>
            </a:rPr>
            <a:t>Modular reduction</a:t>
          </a:r>
          <a:endParaRPr lang="zh-CN" altLang="en-US" sz="1600" dirty="0" smtClean="0">
            <a:solidFill>
              <a:schemeClr val="tx1"/>
            </a:solidFill>
          </a:endParaRPr>
        </a:p>
      </dgm:t>
    </dgm:pt>
    <dgm:pt modelId="{0CD66B4E-E17F-43D4-8187-37F458EB82D0}" type="parTrans" cxnId="{70307DD5-CD45-44AC-AECF-99096ED4749A}">
      <dgm:prSet/>
      <dgm:spPr/>
      <dgm:t>
        <a:bodyPr/>
        <a:lstStyle/>
        <a:p>
          <a:endParaRPr lang="zh-CN" altLang="en-US"/>
        </a:p>
      </dgm:t>
    </dgm:pt>
    <dgm:pt modelId="{74AD86E4-0C42-4997-AFD2-1B2BE44D19CC}" type="sibTrans" cxnId="{70307DD5-CD45-44AC-AECF-99096ED4749A}">
      <dgm:prSet/>
      <dgm:spPr/>
      <dgm:t>
        <a:bodyPr/>
        <a:lstStyle/>
        <a:p>
          <a:endParaRPr lang="zh-CN" altLang="en-US"/>
        </a:p>
      </dgm:t>
    </dgm:pt>
    <dgm:pt modelId="{F4439A4D-4211-4047-8328-D0060D715F39}">
      <dgm:prSet phldrT="[Text]" custT="1"/>
      <dgm:spPr/>
      <dgm:t>
        <a:bodyPr/>
        <a:lstStyle/>
        <a:p>
          <a:r>
            <a:rPr lang="en-US" altLang="zh-CN" sz="1600" dirty="0" smtClean="0">
              <a:solidFill>
                <a:schemeClr val="tx1"/>
              </a:solidFill>
            </a:rPr>
            <a:t>…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8010EE53-97E1-4F4F-9A4A-BD66CFAAAE50}" type="parTrans" cxnId="{0B48033E-F73C-4B10-BA8F-FB4F7220635F}">
      <dgm:prSet/>
      <dgm:spPr/>
      <dgm:t>
        <a:bodyPr/>
        <a:lstStyle/>
        <a:p>
          <a:endParaRPr lang="zh-CN" altLang="en-US"/>
        </a:p>
      </dgm:t>
    </dgm:pt>
    <dgm:pt modelId="{AC9FF05F-EED6-4F6A-9D5A-2BFB98303624}" type="sibTrans" cxnId="{0B48033E-F73C-4B10-BA8F-FB4F7220635F}">
      <dgm:prSet/>
      <dgm:spPr/>
      <dgm:t>
        <a:bodyPr/>
        <a:lstStyle/>
        <a:p>
          <a:endParaRPr lang="zh-CN" altLang="en-US"/>
        </a:p>
      </dgm:t>
    </dgm:pt>
    <dgm:pt modelId="{AF59BBF5-8F49-4790-A337-F546083930C2}">
      <dgm:prSet phldrT="[Text]"/>
      <dgm:spPr/>
      <dgm:t>
        <a:bodyPr/>
        <a:lstStyle/>
        <a:p>
          <a:r>
            <a:rPr lang="en-US" altLang="zh-CN" dirty="0" smtClean="0"/>
            <a:t>Multiple-precision Multiplication</a:t>
          </a:r>
          <a:endParaRPr lang="zh-CN" altLang="en-US" dirty="0"/>
        </a:p>
      </dgm:t>
    </dgm:pt>
    <dgm:pt modelId="{2DAD817F-3232-4207-9581-B9881A346D05}" type="parTrans" cxnId="{4CF1D1D6-2275-4390-B99B-C68341702E58}">
      <dgm:prSet/>
      <dgm:spPr/>
      <dgm:t>
        <a:bodyPr/>
        <a:lstStyle/>
        <a:p>
          <a:endParaRPr lang="zh-CN" altLang="en-US"/>
        </a:p>
      </dgm:t>
    </dgm:pt>
    <dgm:pt modelId="{C4FA422D-0036-466E-9BCF-D371C4DDF5F3}" type="sibTrans" cxnId="{4CF1D1D6-2275-4390-B99B-C68341702E58}">
      <dgm:prSet/>
      <dgm:spPr/>
      <dgm:t>
        <a:bodyPr/>
        <a:lstStyle/>
        <a:p>
          <a:endParaRPr lang="zh-CN" altLang="en-US"/>
        </a:p>
      </dgm:t>
    </dgm:pt>
    <dgm:pt modelId="{F148A4CF-3279-4708-88AC-C010C55E36CE}">
      <dgm:prSet phldrT="[Text]"/>
      <dgm:spPr/>
      <dgm:t>
        <a:bodyPr/>
        <a:lstStyle/>
        <a:p>
          <a:r>
            <a:rPr lang="en-US" altLang="zh-CN" dirty="0" smtClean="0"/>
            <a:t>Multiple-precision Division</a:t>
          </a:r>
          <a:endParaRPr lang="zh-CN" altLang="en-US" dirty="0"/>
        </a:p>
      </dgm:t>
    </dgm:pt>
    <dgm:pt modelId="{B0334708-DBEF-4DAA-8AD8-4ECAF7FFF392}" type="parTrans" cxnId="{272E5397-827E-424F-A740-DDBEF7285D64}">
      <dgm:prSet/>
      <dgm:spPr/>
      <dgm:t>
        <a:bodyPr/>
        <a:lstStyle/>
        <a:p>
          <a:endParaRPr lang="zh-CN" altLang="en-US"/>
        </a:p>
      </dgm:t>
    </dgm:pt>
    <dgm:pt modelId="{C6FD50A5-730E-47DD-B626-3849B875B3AB}" type="sibTrans" cxnId="{272E5397-827E-424F-A740-DDBEF7285D64}">
      <dgm:prSet/>
      <dgm:spPr/>
      <dgm:t>
        <a:bodyPr/>
        <a:lstStyle/>
        <a:p>
          <a:endParaRPr lang="zh-CN" altLang="en-US"/>
        </a:p>
      </dgm:t>
    </dgm:pt>
    <dgm:pt modelId="{24A785FD-BB09-4821-9C79-3C52012E3555}">
      <dgm:prSet phldrT="[Text]"/>
      <dgm:spPr/>
      <dgm:t>
        <a:bodyPr/>
        <a:lstStyle/>
        <a:p>
          <a:r>
            <a:rPr lang="en-US" altLang="zh-CN" dirty="0" smtClean="0"/>
            <a:t>Multiple-precision Modular</a:t>
          </a:r>
          <a:endParaRPr lang="zh-CN" altLang="en-US" dirty="0"/>
        </a:p>
      </dgm:t>
    </dgm:pt>
    <dgm:pt modelId="{526378E9-40C8-4A4B-ADB4-195B2BC22576}" type="parTrans" cxnId="{1BC78BBC-6044-4B2E-A530-8988E96D7B06}">
      <dgm:prSet/>
      <dgm:spPr/>
      <dgm:t>
        <a:bodyPr/>
        <a:lstStyle/>
        <a:p>
          <a:endParaRPr lang="zh-CN" altLang="en-US"/>
        </a:p>
      </dgm:t>
    </dgm:pt>
    <dgm:pt modelId="{77E6390F-0CB9-4D73-BB69-BCF0736E02E3}" type="sibTrans" cxnId="{1BC78BBC-6044-4B2E-A530-8988E96D7B06}">
      <dgm:prSet/>
      <dgm:spPr/>
      <dgm:t>
        <a:bodyPr/>
        <a:lstStyle/>
        <a:p>
          <a:endParaRPr lang="zh-CN" altLang="en-US"/>
        </a:p>
      </dgm:t>
    </dgm:pt>
    <dgm:pt modelId="{EE495A7A-A17B-472C-A9B6-60C1B90204D4}">
      <dgm:prSet phldrT="[Text]"/>
      <dgm:spPr/>
      <dgm:t>
        <a:bodyPr/>
        <a:lstStyle/>
        <a:p>
          <a:r>
            <a:rPr lang="en-US" altLang="zh-CN" dirty="0" smtClean="0"/>
            <a:t>Multiple-precision Modular Multiplication</a:t>
          </a:r>
          <a:endParaRPr lang="zh-CN" altLang="en-US" dirty="0"/>
        </a:p>
      </dgm:t>
    </dgm:pt>
    <dgm:pt modelId="{D92EA0EA-8780-44A3-AEE2-AF7E1A707C40}" type="parTrans" cxnId="{E22A77B1-8F08-4E26-8ACF-C1D0848DAF20}">
      <dgm:prSet/>
      <dgm:spPr/>
      <dgm:t>
        <a:bodyPr/>
        <a:lstStyle/>
        <a:p>
          <a:endParaRPr lang="zh-CN" altLang="en-US"/>
        </a:p>
      </dgm:t>
    </dgm:pt>
    <dgm:pt modelId="{6004EFDC-CD48-468C-9EAD-63EF31C4F91B}" type="sibTrans" cxnId="{E22A77B1-8F08-4E26-8ACF-C1D0848DAF20}">
      <dgm:prSet/>
      <dgm:spPr/>
      <dgm:t>
        <a:bodyPr/>
        <a:lstStyle/>
        <a:p>
          <a:endParaRPr lang="zh-CN" altLang="en-US"/>
        </a:p>
      </dgm:t>
    </dgm:pt>
    <dgm:pt modelId="{79E82017-C40D-47B0-9C78-5CC41D3EC8A4}">
      <dgm:prSet phldrT="[Text]" custT="1"/>
      <dgm:spPr/>
      <dgm:t>
        <a:bodyPr/>
        <a:lstStyle/>
        <a:p>
          <a:r>
            <a:rPr lang="en-US" altLang="zh-CN" sz="1600" dirty="0" smtClean="0">
              <a:solidFill>
                <a:schemeClr val="tx1"/>
              </a:solidFill>
            </a:rPr>
            <a:t>…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859B0C59-616A-4422-BE14-799DBF08D4F4}" type="parTrans" cxnId="{B28FA698-DA04-403C-96AD-1F85A8E6C628}">
      <dgm:prSet/>
      <dgm:spPr/>
      <dgm:t>
        <a:bodyPr/>
        <a:lstStyle/>
        <a:p>
          <a:endParaRPr lang="zh-CN" altLang="en-US"/>
        </a:p>
      </dgm:t>
    </dgm:pt>
    <dgm:pt modelId="{994E22EE-41E2-4664-BF98-D85119727876}" type="sibTrans" cxnId="{B28FA698-DA04-403C-96AD-1F85A8E6C628}">
      <dgm:prSet/>
      <dgm:spPr/>
      <dgm:t>
        <a:bodyPr/>
        <a:lstStyle/>
        <a:p>
          <a:endParaRPr lang="zh-CN" altLang="en-US"/>
        </a:p>
      </dgm:t>
    </dgm:pt>
    <dgm:pt modelId="{CF032157-674F-4A3B-AB10-04E5EBB7CC71}">
      <dgm:prSet phldrT="[Text]"/>
      <dgm:spPr/>
      <dgm:t>
        <a:bodyPr/>
        <a:lstStyle/>
        <a:p>
          <a:r>
            <a:rPr lang="en-US" altLang="zh-CN" dirty="0" smtClean="0"/>
            <a:t>Multiple-precision Modular Multiplication</a:t>
          </a:r>
          <a:endParaRPr lang="zh-CN" altLang="en-US" dirty="0"/>
        </a:p>
      </dgm:t>
    </dgm:pt>
    <dgm:pt modelId="{07D4CC99-D86B-4885-8D37-355BDF49BF2F}" type="parTrans" cxnId="{0E5E1C32-1C44-4433-B0D5-EB2E9855A38B}">
      <dgm:prSet/>
      <dgm:spPr/>
      <dgm:t>
        <a:bodyPr/>
        <a:lstStyle/>
        <a:p>
          <a:endParaRPr lang="zh-CN" altLang="en-US"/>
        </a:p>
      </dgm:t>
    </dgm:pt>
    <dgm:pt modelId="{4A512737-E71A-48F6-B283-346DF24ED60C}" type="sibTrans" cxnId="{0E5E1C32-1C44-4433-B0D5-EB2E9855A38B}">
      <dgm:prSet/>
      <dgm:spPr/>
      <dgm:t>
        <a:bodyPr/>
        <a:lstStyle/>
        <a:p>
          <a:endParaRPr lang="zh-CN" altLang="en-US"/>
        </a:p>
      </dgm:t>
    </dgm:pt>
    <dgm:pt modelId="{8CC0ADBD-29C2-420B-BD1F-4576B76DF31F}" type="pres">
      <dgm:prSet presAssocID="{C0D6B00D-C06B-4165-858C-507C32B161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B819EB-34A1-4859-8D72-D87944D6120A}" type="pres">
      <dgm:prSet presAssocID="{CF032157-674F-4A3B-AB10-04E5EBB7CC71}" presName="boxAndChildren" presStyleCnt="0"/>
      <dgm:spPr/>
    </dgm:pt>
    <dgm:pt modelId="{CB40EA1D-4881-408E-93C6-DF63FD0FF88D}" type="pres">
      <dgm:prSet presAssocID="{CF032157-674F-4A3B-AB10-04E5EBB7CC71}" presName="parentTextBox" presStyleLbl="node1" presStyleIdx="0" presStyleCnt="4"/>
      <dgm:spPr/>
      <dgm:t>
        <a:bodyPr/>
        <a:lstStyle/>
        <a:p>
          <a:endParaRPr lang="zh-CN" altLang="en-US"/>
        </a:p>
      </dgm:t>
    </dgm:pt>
    <dgm:pt modelId="{D757D49E-B7EF-4B5A-B931-5746CF9BE604}" type="pres">
      <dgm:prSet presAssocID="{CF032157-674F-4A3B-AB10-04E5EBB7CC71}" presName="entireBox" presStyleLbl="node1" presStyleIdx="0" presStyleCnt="4"/>
      <dgm:spPr/>
      <dgm:t>
        <a:bodyPr/>
        <a:lstStyle/>
        <a:p>
          <a:endParaRPr lang="zh-CN" altLang="en-US"/>
        </a:p>
      </dgm:t>
    </dgm:pt>
    <dgm:pt modelId="{427C34F9-CAEE-45AB-BB71-CEF2C273B757}" type="pres">
      <dgm:prSet presAssocID="{CF032157-674F-4A3B-AB10-04E5EBB7CC71}" presName="descendantBox" presStyleCnt="0"/>
      <dgm:spPr/>
    </dgm:pt>
    <dgm:pt modelId="{93F556A0-CF3E-42A8-8622-CE50BE83382B}" type="pres">
      <dgm:prSet presAssocID="{730658A6-F72A-4E9C-8CBA-7AB648648B6B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D4D833-D1BA-49AD-8346-548477505880}" type="pres">
      <dgm:prSet presAssocID="{2DC5FA19-62DC-4ED6-AC3C-40B645CA720C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24BA2-90B6-4F9F-B3FF-A4FDC55B184E}" type="pres">
      <dgm:prSet presAssocID="{11A71BB9-05CE-452D-9737-7C97C01DE6FC}" presName="sp" presStyleCnt="0"/>
      <dgm:spPr/>
    </dgm:pt>
    <dgm:pt modelId="{244F2E85-79F5-4A3B-89D7-DDD449202941}" type="pres">
      <dgm:prSet presAssocID="{52F0950D-0A16-47EA-A1D9-216D11364E1C}" presName="arrowAndChildren" presStyleCnt="0"/>
      <dgm:spPr/>
    </dgm:pt>
    <dgm:pt modelId="{26EB0842-466B-4139-BECB-A298062513B6}" type="pres">
      <dgm:prSet presAssocID="{52F0950D-0A16-47EA-A1D9-216D11364E1C}" presName="parentTextArrow" presStyleLbl="node1" presStyleIdx="1" presStyleCnt="4" custScaleY="71568"/>
      <dgm:spPr/>
      <dgm:t>
        <a:bodyPr/>
        <a:lstStyle/>
        <a:p>
          <a:endParaRPr lang="zh-CN" altLang="en-US"/>
        </a:p>
      </dgm:t>
    </dgm:pt>
    <dgm:pt modelId="{56F5E5E5-F79A-47B3-9DC2-C1B76BE97697}" type="pres">
      <dgm:prSet presAssocID="{A851EB52-6CC5-4895-A1C6-9984CA99C697}" presName="sp" presStyleCnt="0"/>
      <dgm:spPr/>
    </dgm:pt>
    <dgm:pt modelId="{6CB63E10-E575-4AB6-8A10-0A5834337FCC}" type="pres">
      <dgm:prSet presAssocID="{48428F42-F1FD-47EE-A039-4D62C358371F}" presName="arrowAndChildren" presStyleCnt="0"/>
      <dgm:spPr/>
    </dgm:pt>
    <dgm:pt modelId="{FEAFD27E-B435-487E-B60E-7E3E59FEFDA8}" type="pres">
      <dgm:prSet presAssocID="{48428F42-F1FD-47EE-A039-4D62C358371F}" presName="parentTextArrow" presStyleLbl="node1" presStyleIdx="1" presStyleCnt="4"/>
      <dgm:spPr/>
      <dgm:t>
        <a:bodyPr/>
        <a:lstStyle/>
        <a:p>
          <a:endParaRPr lang="zh-CN" altLang="en-US"/>
        </a:p>
      </dgm:t>
    </dgm:pt>
    <dgm:pt modelId="{309544B3-B2F5-482C-8F0E-83D6EFA2638B}" type="pres">
      <dgm:prSet presAssocID="{48428F42-F1FD-47EE-A039-4D62C358371F}" presName="arrow" presStyleLbl="node1" presStyleIdx="2" presStyleCnt="4"/>
      <dgm:spPr/>
      <dgm:t>
        <a:bodyPr/>
        <a:lstStyle/>
        <a:p>
          <a:endParaRPr lang="zh-CN" altLang="en-US"/>
        </a:p>
      </dgm:t>
    </dgm:pt>
    <dgm:pt modelId="{44A286E0-1CD1-4C46-BC41-DD9DF4BF1C25}" type="pres">
      <dgm:prSet presAssocID="{48428F42-F1FD-47EE-A039-4D62C358371F}" presName="descendantArrow" presStyleCnt="0"/>
      <dgm:spPr/>
    </dgm:pt>
    <dgm:pt modelId="{59007ADA-7A08-4EB1-A257-E0992E71F6ED}" type="pres">
      <dgm:prSet presAssocID="{6F797476-095E-4124-A5F1-8A2599180FD3}" presName="childTextArrow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271B89-E3E5-4543-973C-98133248C02E}" type="pres">
      <dgm:prSet presAssocID="{BCCC8E48-97E3-4F5D-BDAD-3902C67576CF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656CA2-D64D-452B-A505-08748A3C1506}" type="pres">
      <dgm:prSet presAssocID="{AF59BBF5-8F49-4790-A337-F546083930C2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4E9E92-D5F0-4399-BAD6-AF520F011403}" type="pres">
      <dgm:prSet presAssocID="{F148A4CF-3279-4708-88AC-C010C55E36CE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3A7E03-4BD9-4A56-9CBB-99ACE778C1D0}" type="pres">
      <dgm:prSet presAssocID="{24A785FD-BB09-4821-9C79-3C52012E3555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DC98DC-A980-42F4-A5CD-CEF8F3EB483C}" type="pres">
      <dgm:prSet presAssocID="{EE495A7A-A17B-472C-A9B6-60C1B90204D4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C253E4-C489-4688-BC5A-99B2EBB3F7EB}" type="pres">
      <dgm:prSet presAssocID="{79E82017-C40D-47B0-9C78-5CC41D3EC8A4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6DECF2-5747-4B8A-81DE-18FCD84FCF89}" type="pres">
      <dgm:prSet presAssocID="{34029A43-D357-48A1-AB77-E96CF1351479}" presName="sp" presStyleCnt="0"/>
      <dgm:spPr/>
    </dgm:pt>
    <dgm:pt modelId="{AC9F79B7-34D8-423C-880E-EB5BF5309545}" type="pres">
      <dgm:prSet presAssocID="{C17FFAA6-A9CF-48D6-AD8C-AC98C1BF53B4}" presName="arrowAndChildren" presStyleCnt="0"/>
      <dgm:spPr/>
    </dgm:pt>
    <dgm:pt modelId="{0451621F-C79D-470E-A277-87D2B540F6CF}" type="pres">
      <dgm:prSet presAssocID="{C17FFAA6-A9CF-48D6-AD8C-AC98C1BF53B4}" presName="parentTextArrow" presStyleLbl="node1" presStyleIdx="2" presStyleCnt="4"/>
      <dgm:spPr/>
      <dgm:t>
        <a:bodyPr/>
        <a:lstStyle/>
        <a:p>
          <a:endParaRPr lang="zh-CN" altLang="en-US"/>
        </a:p>
      </dgm:t>
    </dgm:pt>
    <dgm:pt modelId="{FC33BF15-8DA1-4AA9-A6B2-12FBC7D01B42}" type="pres">
      <dgm:prSet presAssocID="{C17FFAA6-A9CF-48D6-AD8C-AC98C1BF53B4}" presName="arrow" presStyleLbl="node1" presStyleIdx="3" presStyleCnt="4"/>
      <dgm:spPr/>
      <dgm:t>
        <a:bodyPr/>
        <a:lstStyle/>
        <a:p>
          <a:endParaRPr lang="zh-CN" altLang="en-US"/>
        </a:p>
      </dgm:t>
    </dgm:pt>
    <dgm:pt modelId="{31B69342-574B-4E0E-B054-F654850C0F54}" type="pres">
      <dgm:prSet presAssocID="{C17FFAA6-A9CF-48D6-AD8C-AC98C1BF53B4}" presName="descendantArrow" presStyleCnt="0"/>
      <dgm:spPr/>
    </dgm:pt>
    <dgm:pt modelId="{48D78FB7-2B58-4952-B8F6-52047D84D9CA}" type="pres">
      <dgm:prSet presAssocID="{6DA31987-923E-4F25-83BF-141A3B6709D7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C54887-E0B1-43EF-A36B-202209054A57}" type="pres">
      <dgm:prSet presAssocID="{D0CA5F8B-DA65-4A6D-8C5F-242BDE146720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76F2B5-6E13-471C-8AB2-B0CCE8BBDD70}" type="pres">
      <dgm:prSet presAssocID="{F4439A4D-4211-4047-8328-D0060D715F39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9D1FC9-0134-4217-9155-BEC821593205}" srcId="{C0D6B00D-C06B-4165-858C-507C32B161BF}" destId="{C17FFAA6-A9CF-48D6-AD8C-AC98C1BF53B4}" srcOrd="0" destOrd="0" parTransId="{A5BFC994-3CDF-45C1-8796-C220F0287203}" sibTransId="{34029A43-D357-48A1-AB77-E96CF1351479}"/>
    <dgm:cxn modelId="{A1D04D49-9044-403E-A13B-581723DECE96}" type="presOf" srcId="{D0CA5F8B-DA65-4A6D-8C5F-242BDE146720}" destId="{47C54887-E0B1-43EF-A36B-202209054A57}" srcOrd="0" destOrd="0" presId="urn:microsoft.com/office/officeart/2005/8/layout/process4"/>
    <dgm:cxn modelId="{5ACD3F1E-35A3-401D-B234-A60F9D218EDF}" type="presOf" srcId="{2DC5FA19-62DC-4ED6-AC3C-40B645CA720C}" destId="{D2D4D833-D1BA-49AD-8346-548477505880}" srcOrd="0" destOrd="0" presId="urn:microsoft.com/office/officeart/2005/8/layout/process4"/>
    <dgm:cxn modelId="{A9637F5F-0B78-425C-A110-93763468FDA9}" srcId="{C17FFAA6-A9CF-48D6-AD8C-AC98C1BF53B4}" destId="{6DA31987-923E-4F25-83BF-141A3B6709D7}" srcOrd="0" destOrd="0" parTransId="{9E87B880-4374-4737-95B5-615FE3782D14}" sibTransId="{6D556986-EAFA-4C25-B2E1-14C1CF521FEB}"/>
    <dgm:cxn modelId="{4A8160B7-99D2-4E98-A7B2-735A9DCAEEA1}" type="presOf" srcId="{C17FFAA6-A9CF-48D6-AD8C-AC98C1BF53B4}" destId="{FC33BF15-8DA1-4AA9-A6B2-12FBC7D01B42}" srcOrd="1" destOrd="0" presId="urn:microsoft.com/office/officeart/2005/8/layout/process4"/>
    <dgm:cxn modelId="{FD3D624B-4D75-4694-B5DF-5FC818559C02}" type="presOf" srcId="{CF032157-674F-4A3B-AB10-04E5EBB7CC71}" destId="{D757D49E-B7EF-4B5A-B931-5746CF9BE604}" srcOrd="1" destOrd="0" presId="urn:microsoft.com/office/officeart/2005/8/layout/process4"/>
    <dgm:cxn modelId="{E22A77B1-8F08-4E26-8ACF-C1D0848DAF20}" srcId="{48428F42-F1FD-47EE-A039-4D62C358371F}" destId="{EE495A7A-A17B-472C-A9B6-60C1B90204D4}" srcOrd="5" destOrd="0" parTransId="{D92EA0EA-8780-44A3-AEE2-AF7E1A707C40}" sibTransId="{6004EFDC-CD48-468C-9EAD-63EF31C4F91B}"/>
    <dgm:cxn modelId="{4E8251B6-6625-4F08-AA95-033A82A15FFF}" type="presOf" srcId="{48428F42-F1FD-47EE-A039-4D62C358371F}" destId="{309544B3-B2F5-482C-8F0E-83D6EFA2638B}" srcOrd="1" destOrd="0" presId="urn:microsoft.com/office/officeart/2005/8/layout/process4"/>
    <dgm:cxn modelId="{2A764C94-455B-40A8-9314-D09D18A34F67}" srcId="{C0D6B00D-C06B-4165-858C-507C32B161BF}" destId="{48428F42-F1FD-47EE-A039-4D62C358371F}" srcOrd="1" destOrd="0" parTransId="{271D880E-25E4-4CC5-BD73-2F3F3EABA3EE}" sibTransId="{A851EB52-6CC5-4895-A1C6-9984CA99C697}"/>
    <dgm:cxn modelId="{8FBC2AD6-E391-45FB-9222-CF77C21377F6}" type="presOf" srcId="{24A785FD-BB09-4821-9C79-3C52012E3555}" destId="{F63A7E03-4BD9-4A56-9CBB-99ACE778C1D0}" srcOrd="0" destOrd="0" presId="urn:microsoft.com/office/officeart/2005/8/layout/process4"/>
    <dgm:cxn modelId="{5C597B9B-2CB0-4439-BD7E-DB59A17F5329}" type="presOf" srcId="{6DA31987-923E-4F25-83BF-141A3B6709D7}" destId="{48D78FB7-2B58-4952-B8F6-52047D84D9CA}" srcOrd="0" destOrd="0" presId="urn:microsoft.com/office/officeart/2005/8/layout/process4"/>
    <dgm:cxn modelId="{66997922-17FD-4799-B054-9944837782EF}" type="presOf" srcId="{CF032157-674F-4A3B-AB10-04E5EBB7CC71}" destId="{CB40EA1D-4881-408E-93C6-DF63FD0FF88D}" srcOrd="0" destOrd="0" presId="urn:microsoft.com/office/officeart/2005/8/layout/process4"/>
    <dgm:cxn modelId="{D543CBB0-6C15-445E-A4EC-9A95BE669897}" type="presOf" srcId="{C17FFAA6-A9CF-48D6-AD8C-AC98C1BF53B4}" destId="{0451621F-C79D-470E-A277-87D2B540F6CF}" srcOrd="0" destOrd="0" presId="urn:microsoft.com/office/officeart/2005/8/layout/process4"/>
    <dgm:cxn modelId="{46F45394-ED1F-4B57-9C51-7216EA9EA14C}" srcId="{C0D6B00D-C06B-4165-858C-507C32B161BF}" destId="{52F0950D-0A16-47EA-A1D9-216D11364E1C}" srcOrd="2" destOrd="0" parTransId="{E64E1FD7-A813-4617-8B41-12A5D9153A6A}" sibTransId="{11A71BB9-05CE-452D-9737-7C97C01DE6FC}"/>
    <dgm:cxn modelId="{4C783743-D1E2-4B11-A896-71EA0C472827}" type="presOf" srcId="{EE495A7A-A17B-472C-A9B6-60C1B90204D4}" destId="{32DC98DC-A980-42F4-A5CD-CEF8F3EB483C}" srcOrd="0" destOrd="0" presId="urn:microsoft.com/office/officeart/2005/8/layout/process4"/>
    <dgm:cxn modelId="{6ED9A8F0-E1E8-47BD-BDE3-78F2F55E2B8E}" type="presOf" srcId="{AF59BBF5-8F49-4790-A337-F546083930C2}" destId="{91656CA2-D64D-452B-A505-08748A3C1506}" srcOrd="0" destOrd="0" presId="urn:microsoft.com/office/officeart/2005/8/layout/process4"/>
    <dgm:cxn modelId="{4CF1D1D6-2275-4390-B99B-C68341702E58}" srcId="{48428F42-F1FD-47EE-A039-4D62C358371F}" destId="{AF59BBF5-8F49-4790-A337-F546083930C2}" srcOrd="2" destOrd="0" parTransId="{2DAD817F-3232-4207-9581-B9881A346D05}" sibTransId="{C4FA422D-0036-466E-9BCF-D371C4DDF5F3}"/>
    <dgm:cxn modelId="{1BC78BBC-6044-4B2E-A530-8988E96D7B06}" srcId="{48428F42-F1FD-47EE-A039-4D62C358371F}" destId="{24A785FD-BB09-4821-9C79-3C52012E3555}" srcOrd="4" destOrd="0" parTransId="{526378E9-40C8-4A4B-ADB4-195B2BC22576}" sibTransId="{77E6390F-0CB9-4D73-BB69-BCF0736E02E3}"/>
    <dgm:cxn modelId="{94A4EBF6-05B8-4B80-9C2F-E34906CC7E13}" type="presOf" srcId="{6F797476-095E-4124-A5F1-8A2599180FD3}" destId="{59007ADA-7A08-4EB1-A257-E0992E71F6ED}" srcOrd="0" destOrd="0" presId="urn:microsoft.com/office/officeart/2005/8/layout/process4"/>
    <dgm:cxn modelId="{8A25326C-BF5A-4132-9167-56B0CC229641}" srcId="{48428F42-F1FD-47EE-A039-4D62C358371F}" destId="{BCCC8E48-97E3-4F5D-BDAD-3902C67576CF}" srcOrd="1" destOrd="0" parTransId="{31CA13DC-6722-4CDE-8EB3-5E63C8B93127}" sibTransId="{221AECF7-17A9-4113-BB01-5F9FBD057848}"/>
    <dgm:cxn modelId="{FBB52789-65BF-46C4-975D-D32216B1089B}" type="presOf" srcId="{BCCC8E48-97E3-4F5D-BDAD-3902C67576CF}" destId="{12271B89-E3E5-4543-973C-98133248C02E}" srcOrd="0" destOrd="0" presId="urn:microsoft.com/office/officeart/2005/8/layout/process4"/>
    <dgm:cxn modelId="{8A4A8AC0-BFFC-421E-AEA1-FEFD107ED7C5}" srcId="{48428F42-F1FD-47EE-A039-4D62C358371F}" destId="{6F797476-095E-4124-A5F1-8A2599180FD3}" srcOrd="0" destOrd="0" parTransId="{D1545F0A-25F5-4C94-8C08-21441C6C880C}" sibTransId="{0EC1E34A-C554-4F6F-AB22-E8AB44F1CD02}"/>
    <dgm:cxn modelId="{F57106F5-942C-425C-9767-EF02E4A129F5}" type="presOf" srcId="{79E82017-C40D-47B0-9C78-5CC41D3EC8A4}" destId="{13C253E4-C489-4688-BC5A-99B2EBB3F7EB}" srcOrd="0" destOrd="0" presId="urn:microsoft.com/office/officeart/2005/8/layout/process4"/>
    <dgm:cxn modelId="{272E5397-827E-424F-A740-DDBEF7285D64}" srcId="{48428F42-F1FD-47EE-A039-4D62C358371F}" destId="{F148A4CF-3279-4708-88AC-C010C55E36CE}" srcOrd="3" destOrd="0" parTransId="{B0334708-DBEF-4DAA-8AD8-4ECAF7FFF392}" sibTransId="{C6FD50A5-730E-47DD-B626-3849B875B3AB}"/>
    <dgm:cxn modelId="{0B48033E-F73C-4B10-BA8F-FB4F7220635F}" srcId="{C17FFAA6-A9CF-48D6-AD8C-AC98C1BF53B4}" destId="{F4439A4D-4211-4047-8328-D0060D715F39}" srcOrd="2" destOrd="0" parTransId="{8010EE53-97E1-4F4F-9A4A-BD66CFAAAE50}" sibTransId="{AC9FF05F-EED6-4F6A-9D5A-2BFB98303624}"/>
    <dgm:cxn modelId="{7E687671-5C41-4E08-97BF-FD98FACE70EE}" type="presOf" srcId="{C0D6B00D-C06B-4165-858C-507C32B161BF}" destId="{8CC0ADBD-29C2-420B-BD1F-4576B76DF31F}" srcOrd="0" destOrd="0" presId="urn:microsoft.com/office/officeart/2005/8/layout/process4"/>
    <dgm:cxn modelId="{81045127-6E9B-4A2C-85D6-9A2E15AE64CB}" type="presOf" srcId="{48428F42-F1FD-47EE-A039-4D62C358371F}" destId="{FEAFD27E-B435-487E-B60E-7E3E59FEFDA8}" srcOrd="0" destOrd="0" presId="urn:microsoft.com/office/officeart/2005/8/layout/process4"/>
    <dgm:cxn modelId="{15A0A7AF-81F2-4782-BFC0-9DE65FCCDEE7}" srcId="{C17FFAA6-A9CF-48D6-AD8C-AC98C1BF53B4}" destId="{D0CA5F8B-DA65-4A6D-8C5F-242BDE146720}" srcOrd="1" destOrd="0" parTransId="{C0E0114C-5A8C-46DB-A13E-107E457A901D}" sibTransId="{72491C5B-574B-4AD1-ACDD-17A856E5D455}"/>
    <dgm:cxn modelId="{7459D12C-4CDC-4D2B-ABB4-40981DF957C7}" srcId="{CF032157-674F-4A3B-AB10-04E5EBB7CC71}" destId="{730658A6-F72A-4E9C-8CBA-7AB648648B6B}" srcOrd="0" destOrd="0" parTransId="{530A885C-7D0C-4FCD-8772-ACD106A23E79}" sibTransId="{8DC2ABE1-2EB7-468D-A632-5792D15A50A1}"/>
    <dgm:cxn modelId="{DEA8B4B7-A6EC-4A2F-9A80-51CC4CFAF3CC}" type="presOf" srcId="{F148A4CF-3279-4708-88AC-C010C55E36CE}" destId="{FB4E9E92-D5F0-4399-BAD6-AF520F011403}" srcOrd="0" destOrd="0" presId="urn:microsoft.com/office/officeart/2005/8/layout/process4"/>
    <dgm:cxn modelId="{485EF953-0A32-44C1-A8C7-587AF47AC164}" type="presOf" srcId="{F4439A4D-4211-4047-8328-D0060D715F39}" destId="{BE76F2B5-6E13-471C-8AB2-B0CCE8BBDD70}" srcOrd="0" destOrd="0" presId="urn:microsoft.com/office/officeart/2005/8/layout/process4"/>
    <dgm:cxn modelId="{3DBE858F-28DB-4177-9F30-50DD8CE90EEC}" type="presOf" srcId="{730658A6-F72A-4E9C-8CBA-7AB648648B6B}" destId="{93F556A0-CF3E-42A8-8622-CE50BE83382B}" srcOrd="0" destOrd="0" presId="urn:microsoft.com/office/officeart/2005/8/layout/process4"/>
    <dgm:cxn modelId="{70307DD5-CD45-44AC-AECF-99096ED4749A}" srcId="{CF032157-674F-4A3B-AB10-04E5EBB7CC71}" destId="{2DC5FA19-62DC-4ED6-AC3C-40B645CA720C}" srcOrd="1" destOrd="0" parTransId="{0CD66B4E-E17F-43D4-8187-37F458EB82D0}" sibTransId="{74AD86E4-0C42-4997-AFD2-1B2BE44D19CC}"/>
    <dgm:cxn modelId="{7D83F7A7-A295-4E43-B858-2449D6BEC9FC}" type="presOf" srcId="{52F0950D-0A16-47EA-A1D9-216D11364E1C}" destId="{26EB0842-466B-4139-BECB-A298062513B6}" srcOrd="0" destOrd="0" presId="urn:microsoft.com/office/officeart/2005/8/layout/process4"/>
    <dgm:cxn modelId="{B28FA698-DA04-403C-96AD-1F85A8E6C628}" srcId="{48428F42-F1FD-47EE-A039-4D62C358371F}" destId="{79E82017-C40D-47B0-9C78-5CC41D3EC8A4}" srcOrd="6" destOrd="0" parTransId="{859B0C59-616A-4422-BE14-799DBF08D4F4}" sibTransId="{994E22EE-41E2-4664-BF98-D85119727876}"/>
    <dgm:cxn modelId="{0E5E1C32-1C44-4433-B0D5-EB2E9855A38B}" srcId="{C0D6B00D-C06B-4165-858C-507C32B161BF}" destId="{CF032157-674F-4A3B-AB10-04E5EBB7CC71}" srcOrd="3" destOrd="0" parTransId="{07D4CC99-D86B-4885-8D37-355BDF49BF2F}" sibTransId="{4A512737-E71A-48F6-B283-346DF24ED60C}"/>
    <dgm:cxn modelId="{D6A122F0-A7C2-4F3C-81D1-E84D38C0864E}" type="presParOf" srcId="{8CC0ADBD-29C2-420B-BD1F-4576B76DF31F}" destId="{DBB819EB-34A1-4859-8D72-D87944D6120A}" srcOrd="0" destOrd="0" presId="urn:microsoft.com/office/officeart/2005/8/layout/process4"/>
    <dgm:cxn modelId="{56B6E200-2E98-4D1E-A0C5-126F28904E36}" type="presParOf" srcId="{DBB819EB-34A1-4859-8D72-D87944D6120A}" destId="{CB40EA1D-4881-408E-93C6-DF63FD0FF88D}" srcOrd="0" destOrd="0" presId="urn:microsoft.com/office/officeart/2005/8/layout/process4"/>
    <dgm:cxn modelId="{804AA3F5-C73E-4271-A31F-0AC9A95CBE6E}" type="presParOf" srcId="{DBB819EB-34A1-4859-8D72-D87944D6120A}" destId="{D757D49E-B7EF-4B5A-B931-5746CF9BE604}" srcOrd="1" destOrd="0" presId="urn:microsoft.com/office/officeart/2005/8/layout/process4"/>
    <dgm:cxn modelId="{C8562030-CF1B-4327-92E6-C7AA59F5BFF4}" type="presParOf" srcId="{DBB819EB-34A1-4859-8D72-D87944D6120A}" destId="{427C34F9-CAEE-45AB-BB71-CEF2C273B757}" srcOrd="2" destOrd="0" presId="urn:microsoft.com/office/officeart/2005/8/layout/process4"/>
    <dgm:cxn modelId="{E670372B-B1C4-45B4-8CC4-E40E73993CC6}" type="presParOf" srcId="{427C34F9-CAEE-45AB-BB71-CEF2C273B757}" destId="{93F556A0-CF3E-42A8-8622-CE50BE83382B}" srcOrd="0" destOrd="0" presId="urn:microsoft.com/office/officeart/2005/8/layout/process4"/>
    <dgm:cxn modelId="{BF52A0FC-2248-4068-8853-E4FA67FBB3A7}" type="presParOf" srcId="{427C34F9-CAEE-45AB-BB71-CEF2C273B757}" destId="{D2D4D833-D1BA-49AD-8346-548477505880}" srcOrd="1" destOrd="0" presId="urn:microsoft.com/office/officeart/2005/8/layout/process4"/>
    <dgm:cxn modelId="{445BBEAA-AB05-4F6F-8C8E-35397A7C8471}" type="presParOf" srcId="{8CC0ADBD-29C2-420B-BD1F-4576B76DF31F}" destId="{7D924BA2-90B6-4F9F-B3FF-A4FDC55B184E}" srcOrd="1" destOrd="0" presId="urn:microsoft.com/office/officeart/2005/8/layout/process4"/>
    <dgm:cxn modelId="{3EA0A772-AE66-4F0E-8BD3-C8E91FB307EC}" type="presParOf" srcId="{8CC0ADBD-29C2-420B-BD1F-4576B76DF31F}" destId="{244F2E85-79F5-4A3B-89D7-DDD449202941}" srcOrd="2" destOrd="0" presId="urn:microsoft.com/office/officeart/2005/8/layout/process4"/>
    <dgm:cxn modelId="{84922030-1AAD-4CE0-BAC3-4E926DDD2520}" type="presParOf" srcId="{244F2E85-79F5-4A3B-89D7-DDD449202941}" destId="{26EB0842-466B-4139-BECB-A298062513B6}" srcOrd="0" destOrd="0" presId="urn:microsoft.com/office/officeart/2005/8/layout/process4"/>
    <dgm:cxn modelId="{79097CB2-07A0-4B01-BE6D-F477E79C5B34}" type="presParOf" srcId="{8CC0ADBD-29C2-420B-BD1F-4576B76DF31F}" destId="{56F5E5E5-F79A-47B3-9DC2-C1B76BE97697}" srcOrd="3" destOrd="0" presId="urn:microsoft.com/office/officeart/2005/8/layout/process4"/>
    <dgm:cxn modelId="{A1D2C925-CBC0-47D8-AEDC-117CA4AD0238}" type="presParOf" srcId="{8CC0ADBD-29C2-420B-BD1F-4576B76DF31F}" destId="{6CB63E10-E575-4AB6-8A10-0A5834337FCC}" srcOrd="4" destOrd="0" presId="urn:microsoft.com/office/officeart/2005/8/layout/process4"/>
    <dgm:cxn modelId="{D70A7A6C-2209-4397-8162-E900D69378D6}" type="presParOf" srcId="{6CB63E10-E575-4AB6-8A10-0A5834337FCC}" destId="{FEAFD27E-B435-487E-B60E-7E3E59FEFDA8}" srcOrd="0" destOrd="0" presId="urn:microsoft.com/office/officeart/2005/8/layout/process4"/>
    <dgm:cxn modelId="{8E8FB705-892C-4E2D-9A8B-DF284EDD3850}" type="presParOf" srcId="{6CB63E10-E575-4AB6-8A10-0A5834337FCC}" destId="{309544B3-B2F5-482C-8F0E-83D6EFA2638B}" srcOrd="1" destOrd="0" presId="urn:microsoft.com/office/officeart/2005/8/layout/process4"/>
    <dgm:cxn modelId="{7D7FD65E-B4E0-4B94-A4D4-85821CC69E73}" type="presParOf" srcId="{6CB63E10-E575-4AB6-8A10-0A5834337FCC}" destId="{44A286E0-1CD1-4C46-BC41-DD9DF4BF1C25}" srcOrd="2" destOrd="0" presId="urn:microsoft.com/office/officeart/2005/8/layout/process4"/>
    <dgm:cxn modelId="{1026705F-287B-4A96-BF31-B2E4B8FDF4AD}" type="presParOf" srcId="{44A286E0-1CD1-4C46-BC41-DD9DF4BF1C25}" destId="{59007ADA-7A08-4EB1-A257-E0992E71F6ED}" srcOrd="0" destOrd="0" presId="urn:microsoft.com/office/officeart/2005/8/layout/process4"/>
    <dgm:cxn modelId="{6D528AA3-0C22-4B4D-B96A-B41944142D39}" type="presParOf" srcId="{44A286E0-1CD1-4C46-BC41-DD9DF4BF1C25}" destId="{12271B89-E3E5-4543-973C-98133248C02E}" srcOrd="1" destOrd="0" presId="urn:microsoft.com/office/officeart/2005/8/layout/process4"/>
    <dgm:cxn modelId="{18D8B19D-BEC3-4345-BBF3-6D12EDF139A9}" type="presParOf" srcId="{44A286E0-1CD1-4C46-BC41-DD9DF4BF1C25}" destId="{91656CA2-D64D-452B-A505-08748A3C1506}" srcOrd="2" destOrd="0" presId="urn:microsoft.com/office/officeart/2005/8/layout/process4"/>
    <dgm:cxn modelId="{B59E6106-62B9-40B6-8BDD-840BAF70BB24}" type="presParOf" srcId="{44A286E0-1CD1-4C46-BC41-DD9DF4BF1C25}" destId="{FB4E9E92-D5F0-4399-BAD6-AF520F011403}" srcOrd="3" destOrd="0" presId="urn:microsoft.com/office/officeart/2005/8/layout/process4"/>
    <dgm:cxn modelId="{7593C12E-D607-413F-B833-10F23FE741D0}" type="presParOf" srcId="{44A286E0-1CD1-4C46-BC41-DD9DF4BF1C25}" destId="{F63A7E03-4BD9-4A56-9CBB-99ACE778C1D0}" srcOrd="4" destOrd="0" presId="urn:microsoft.com/office/officeart/2005/8/layout/process4"/>
    <dgm:cxn modelId="{E8B63FB3-1238-4C13-B1E2-5B27719E7B8A}" type="presParOf" srcId="{44A286E0-1CD1-4C46-BC41-DD9DF4BF1C25}" destId="{32DC98DC-A980-42F4-A5CD-CEF8F3EB483C}" srcOrd="5" destOrd="0" presId="urn:microsoft.com/office/officeart/2005/8/layout/process4"/>
    <dgm:cxn modelId="{A45B23C2-D511-4E01-A96F-D191E05C8701}" type="presParOf" srcId="{44A286E0-1CD1-4C46-BC41-DD9DF4BF1C25}" destId="{13C253E4-C489-4688-BC5A-99B2EBB3F7EB}" srcOrd="6" destOrd="0" presId="urn:microsoft.com/office/officeart/2005/8/layout/process4"/>
    <dgm:cxn modelId="{005A6BAB-FE3D-40E0-A864-DEE8944E2F33}" type="presParOf" srcId="{8CC0ADBD-29C2-420B-BD1F-4576B76DF31F}" destId="{C06DECF2-5747-4B8A-81DE-18FCD84FCF89}" srcOrd="5" destOrd="0" presId="urn:microsoft.com/office/officeart/2005/8/layout/process4"/>
    <dgm:cxn modelId="{A2CA0579-49A7-4795-A8E4-867EAD20F47D}" type="presParOf" srcId="{8CC0ADBD-29C2-420B-BD1F-4576B76DF31F}" destId="{AC9F79B7-34D8-423C-880E-EB5BF5309545}" srcOrd="6" destOrd="0" presId="urn:microsoft.com/office/officeart/2005/8/layout/process4"/>
    <dgm:cxn modelId="{8A14F93B-BA0D-4F66-BAED-B748A35CED1E}" type="presParOf" srcId="{AC9F79B7-34D8-423C-880E-EB5BF5309545}" destId="{0451621F-C79D-470E-A277-87D2B540F6CF}" srcOrd="0" destOrd="0" presId="urn:microsoft.com/office/officeart/2005/8/layout/process4"/>
    <dgm:cxn modelId="{42CFC138-DE2A-4B10-B407-7CD1C994AD7A}" type="presParOf" srcId="{AC9F79B7-34D8-423C-880E-EB5BF5309545}" destId="{FC33BF15-8DA1-4AA9-A6B2-12FBC7D01B42}" srcOrd="1" destOrd="0" presId="urn:microsoft.com/office/officeart/2005/8/layout/process4"/>
    <dgm:cxn modelId="{7CB8F940-60C2-4F3D-BB9A-33D2E4CEBFD6}" type="presParOf" srcId="{AC9F79B7-34D8-423C-880E-EB5BF5309545}" destId="{31B69342-574B-4E0E-B054-F654850C0F54}" srcOrd="2" destOrd="0" presId="urn:microsoft.com/office/officeart/2005/8/layout/process4"/>
    <dgm:cxn modelId="{6626708A-107D-4A62-B4D5-9F2380E99966}" type="presParOf" srcId="{31B69342-574B-4E0E-B054-F654850C0F54}" destId="{48D78FB7-2B58-4952-B8F6-52047D84D9CA}" srcOrd="0" destOrd="0" presId="urn:microsoft.com/office/officeart/2005/8/layout/process4"/>
    <dgm:cxn modelId="{ECDA78F3-CA02-4C5B-8B09-E7AC876F8BC9}" type="presParOf" srcId="{31B69342-574B-4E0E-B054-F654850C0F54}" destId="{47C54887-E0B1-43EF-A36B-202209054A57}" srcOrd="1" destOrd="0" presId="urn:microsoft.com/office/officeart/2005/8/layout/process4"/>
    <dgm:cxn modelId="{E2BE0BAC-6FEF-4823-B067-924C23ECB28E}" type="presParOf" srcId="{31B69342-574B-4E0E-B054-F654850C0F54}" destId="{BE76F2B5-6E13-471C-8AB2-B0CCE8BBDD70}" srcOrd="2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0DFFA-83A3-4965-90C4-2BCCA372DB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BA72F0B-1298-4236-834D-FDD5D9CAE3FE}">
      <dgm:prSet phldrT="[Text]"/>
      <dgm:spPr/>
      <dgm:t>
        <a:bodyPr/>
        <a:lstStyle/>
        <a:p>
          <a:r>
            <a:rPr lang="en-US" altLang="zh-CN" dirty="0" smtClean="0"/>
            <a:t>hi.y1</a:t>
          </a:r>
          <a:endParaRPr lang="zh-CN" altLang="en-US" dirty="0"/>
        </a:p>
      </dgm:t>
    </dgm:pt>
    <dgm:pt modelId="{641C8BB6-5653-45EC-8014-C48C56C01C5A}" type="parTrans" cxnId="{3CCD1A57-00EC-417B-8917-5972E8F303C2}">
      <dgm:prSet/>
      <dgm:spPr/>
      <dgm:t>
        <a:bodyPr/>
        <a:lstStyle/>
        <a:p>
          <a:endParaRPr lang="zh-CN" altLang="en-US"/>
        </a:p>
      </dgm:t>
    </dgm:pt>
    <dgm:pt modelId="{DA33C31E-4E7D-442E-8DDF-21F0C8C321BA}" type="sibTrans" cxnId="{3CCD1A57-00EC-417B-8917-5972E8F303C2}">
      <dgm:prSet/>
      <dgm:spPr/>
      <dgm:t>
        <a:bodyPr/>
        <a:lstStyle/>
        <a:p>
          <a:endParaRPr lang="zh-CN" altLang="en-US"/>
        </a:p>
      </dgm:t>
    </dgm:pt>
    <dgm:pt modelId="{CB970E3B-6318-4C7B-8018-9A1F8B6414E5}">
      <dgm:prSet phldrT="[Text]"/>
      <dgm:spPr/>
      <dgm:t>
        <a:bodyPr/>
        <a:lstStyle/>
        <a:p>
          <a:r>
            <a:rPr lang="en-US" altLang="zh-CN" dirty="0" smtClean="0"/>
            <a:t>hi.x1</a:t>
          </a:r>
          <a:endParaRPr lang="zh-CN" altLang="en-US" dirty="0"/>
        </a:p>
      </dgm:t>
    </dgm:pt>
    <dgm:pt modelId="{4683DB04-D484-4719-B415-C89493427FA4}" type="parTrans" cxnId="{398C689B-CE8D-4E4F-8AF8-0DC895523174}">
      <dgm:prSet/>
      <dgm:spPr/>
      <dgm:t>
        <a:bodyPr/>
        <a:lstStyle/>
        <a:p>
          <a:endParaRPr lang="zh-CN" altLang="en-US"/>
        </a:p>
      </dgm:t>
    </dgm:pt>
    <dgm:pt modelId="{BA3B7484-B4E0-420E-B29C-6BB40C90EA2F}" type="sibTrans" cxnId="{398C689B-CE8D-4E4F-8AF8-0DC895523174}">
      <dgm:prSet/>
      <dgm:spPr/>
      <dgm:t>
        <a:bodyPr/>
        <a:lstStyle/>
        <a:p>
          <a:endParaRPr lang="zh-CN" altLang="en-US"/>
        </a:p>
      </dgm:t>
    </dgm:pt>
    <dgm:pt modelId="{060C8290-6EFC-4B40-A3FC-43BFB7128DE6}">
      <dgm:prSet phldrT="[Text]"/>
      <dgm:spPr/>
      <dgm:t>
        <a:bodyPr/>
        <a:lstStyle/>
        <a:p>
          <a:r>
            <a:rPr lang="en-US" altLang="zh-CN" dirty="0" smtClean="0"/>
            <a:t>lo.x0</a:t>
          </a:r>
          <a:endParaRPr lang="zh-CN" altLang="en-US" dirty="0"/>
        </a:p>
      </dgm:t>
    </dgm:pt>
    <dgm:pt modelId="{07D641CB-3505-4BAE-96A7-DE5DF0FAB6AD}" type="parTrans" cxnId="{2CE37A84-A428-4B92-9B5E-A0848CAD0423}">
      <dgm:prSet/>
      <dgm:spPr/>
      <dgm:t>
        <a:bodyPr/>
        <a:lstStyle/>
        <a:p>
          <a:endParaRPr lang="zh-CN" altLang="en-US"/>
        </a:p>
      </dgm:t>
    </dgm:pt>
    <dgm:pt modelId="{732245DC-4CAC-4601-934F-566B098B1EDE}" type="sibTrans" cxnId="{2CE37A84-A428-4B92-9B5E-A0848CAD0423}">
      <dgm:prSet/>
      <dgm:spPr/>
      <dgm:t>
        <a:bodyPr/>
        <a:lstStyle/>
        <a:p>
          <a:endParaRPr lang="zh-CN" altLang="en-US"/>
        </a:p>
      </dgm:t>
    </dgm:pt>
    <dgm:pt modelId="{5D8EAB0C-7B96-43C5-858F-CFF3FA782676}">
      <dgm:prSet phldrT="[Text]"/>
      <dgm:spPr/>
      <dgm:t>
        <a:bodyPr/>
        <a:lstStyle/>
        <a:p>
          <a:r>
            <a:rPr lang="en-US" altLang="zh-CN" dirty="0" smtClean="0"/>
            <a:t>lo.y0</a:t>
          </a:r>
          <a:endParaRPr lang="zh-CN" altLang="en-US" dirty="0"/>
        </a:p>
      </dgm:t>
    </dgm:pt>
    <dgm:pt modelId="{EBFCA523-15FC-4339-8F24-B85FB2233D1A}" type="parTrans" cxnId="{5AD500DD-C2E1-47D2-8481-14E0850D5B8E}">
      <dgm:prSet/>
      <dgm:spPr/>
      <dgm:t>
        <a:bodyPr/>
        <a:lstStyle/>
        <a:p>
          <a:endParaRPr lang="zh-CN" altLang="en-US"/>
        </a:p>
      </dgm:t>
    </dgm:pt>
    <dgm:pt modelId="{736E501C-966D-418B-BFA7-6583A4FAD0DF}" type="sibTrans" cxnId="{5AD500DD-C2E1-47D2-8481-14E0850D5B8E}">
      <dgm:prSet/>
      <dgm:spPr/>
      <dgm:t>
        <a:bodyPr/>
        <a:lstStyle/>
        <a:p>
          <a:endParaRPr lang="zh-CN" altLang="en-US"/>
        </a:p>
      </dgm:t>
    </dgm:pt>
    <dgm:pt modelId="{4D803D74-56B4-4ADE-A317-694E5BD8B82D}">
      <dgm:prSet phldrT="[Text]"/>
      <dgm:spPr/>
      <dgm:t>
        <a:bodyPr/>
        <a:lstStyle/>
        <a:p>
          <a:r>
            <a:rPr lang="en-US" altLang="zh-CN" baseline="0" dirty="0" smtClean="0">
              <a:solidFill>
                <a:srgbClr val="C00000"/>
              </a:solidFill>
            </a:rPr>
            <a:t>X-&gt;</a:t>
          </a:r>
          <a:endParaRPr lang="zh-CN" altLang="en-US" baseline="0" dirty="0">
            <a:solidFill>
              <a:srgbClr val="C00000"/>
            </a:solidFill>
          </a:endParaRPr>
        </a:p>
      </dgm:t>
    </dgm:pt>
    <dgm:pt modelId="{CBF791E8-D09F-43D2-A0B3-B3109F13AD31}" type="sibTrans" cxnId="{EF1065DA-276A-42DC-9D5B-72AF2E9CC275}">
      <dgm:prSet/>
      <dgm:spPr/>
      <dgm:t>
        <a:bodyPr/>
        <a:lstStyle/>
        <a:p>
          <a:endParaRPr lang="zh-CN" altLang="en-US"/>
        </a:p>
      </dgm:t>
    </dgm:pt>
    <dgm:pt modelId="{40B55F54-DC34-419E-80E4-8B4E32B3A426}" type="parTrans" cxnId="{EF1065DA-276A-42DC-9D5B-72AF2E9CC275}">
      <dgm:prSet/>
      <dgm:spPr/>
      <dgm:t>
        <a:bodyPr/>
        <a:lstStyle/>
        <a:p>
          <a:endParaRPr lang="zh-CN" altLang="en-US"/>
        </a:p>
      </dgm:t>
    </dgm:pt>
    <dgm:pt modelId="{4EFEB91D-38F2-4CCA-BA3E-24EAB49FF5EE}">
      <dgm:prSet phldrT="[Text]"/>
      <dgm:spPr/>
      <dgm:t>
        <a:bodyPr/>
        <a:lstStyle/>
        <a:p>
          <a:r>
            <a:rPr lang="en-US" altLang="zh-CN" baseline="0" dirty="0" smtClean="0">
              <a:solidFill>
                <a:srgbClr val="C00000"/>
              </a:solidFill>
            </a:rPr>
            <a:t>Y-&gt;</a:t>
          </a:r>
          <a:endParaRPr lang="zh-CN" altLang="en-US" baseline="0" dirty="0" smtClean="0">
            <a:solidFill>
              <a:srgbClr val="C00000"/>
            </a:solidFill>
          </a:endParaRPr>
        </a:p>
      </dgm:t>
    </dgm:pt>
    <dgm:pt modelId="{2A94C04D-5C47-4DC4-B492-15EF374776EA}" type="parTrans" cxnId="{5C4833AA-ABB1-4C2E-95A7-7EC06E42E203}">
      <dgm:prSet/>
      <dgm:spPr/>
      <dgm:t>
        <a:bodyPr/>
        <a:lstStyle/>
        <a:p>
          <a:endParaRPr lang="zh-CN" altLang="en-US"/>
        </a:p>
      </dgm:t>
    </dgm:pt>
    <dgm:pt modelId="{2441E6BE-4335-4AF9-8889-AA123984F498}" type="sibTrans" cxnId="{5C4833AA-ABB1-4C2E-95A7-7EC06E42E203}">
      <dgm:prSet/>
      <dgm:spPr/>
      <dgm:t>
        <a:bodyPr/>
        <a:lstStyle/>
        <a:p>
          <a:endParaRPr lang="zh-CN" altLang="en-US"/>
        </a:p>
      </dgm:t>
    </dgm:pt>
    <dgm:pt modelId="{97168DE7-A5D1-4D88-81BD-7A4DBD663F44}" type="pres">
      <dgm:prSet presAssocID="{7350DFFA-83A3-4965-90C4-2BCCA372DB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91C371B-2BE2-428E-B49F-8B0BDF386BE4}" type="pres">
      <dgm:prSet presAssocID="{4D803D74-56B4-4ADE-A317-694E5BD8B82D}" presName="node" presStyleLbl="node1" presStyleIdx="0" presStyleCnt="6" custScaleX="13631" custScaleY="14547" custLinFactNeighborX="7739" custLinFactNeighborY="267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330837-D8DD-4136-A23A-9619F068B830}" type="pres">
      <dgm:prSet presAssocID="{CBF791E8-D09F-43D2-A0B3-B3109F13AD31}" presName="sibTrans" presStyleCnt="0"/>
      <dgm:spPr/>
    </dgm:pt>
    <dgm:pt modelId="{C081BCA0-5CEF-43B0-A866-B129ECFF7B6A}" type="pres">
      <dgm:prSet presAssocID="{CB970E3B-6318-4C7B-8018-9A1F8B6414E5}" presName="node" presStyleLbl="node1" presStyleIdx="1" presStyleCnt="6" custScaleX="22174" custScaleY="14547" custLinFactNeighborX="28" custLinFactNeighborY="92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3EF8F4-B622-4A20-A8D4-0468DD809969}" type="pres">
      <dgm:prSet presAssocID="{BA3B7484-B4E0-420E-B29C-6BB40C90EA2F}" presName="sibTrans" presStyleCnt="0"/>
      <dgm:spPr/>
    </dgm:pt>
    <dgm:pt modelId="{0BDC3EB2-94B7-4E5B-9BED-251647F97932}" type="pres">
      <dgm:prSet presAssocID="{060C8290-6EFC-4B40-A3FC-43BFB7128DE6}" presName="node" presStyleLbl="node1" presStyleIdx="2" presStyleCnt="6" custScaleX="22174" custScaleY="14547" custLinFactNeighborX="-9151" custLinFactNeighborY="90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0E539F-0765-4BEE-8075-4036EAAE837F}" type="pres">
      <dgm:prSet presAssocID="{732245DC-4CAC-4601-934F-566B098B1EDE}" presName="sibTrans" presStyleCnt="0"/>
      <dgm:spPr/>
    </dgm:pt>
    <dgm:pt modelId="{84A686EA-E772-4777-A44A-E253D59B63E8}" type="pres">
      <dgm:prSet presAssocID="{ABA72F0B-1298-4236-834D-FDD5D9CAE3FE}" presName="node" presStyleLbl="node1" presStyleIdx="3" presStyleCnt="6" custScaleX="22174" custScaleY="14547" custLinFactNeighborX="23659" custLinFactNeighborY="-45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10601-E1EB-4B46-B475-C223EB8EE32F}" type="pres">
      <dgm:prSet presAssocID="{DA33C31E-4E7D-442E-8DDF-21F0C8C321BA}" presName="sibTrans" presStyleCnt="0"/>
      <dgm:spPr/>
    </dgm:pt>
    <dgm:pt modelId="{274C3FE4-9E6E-41B2-9F89-BB31C7CDA34D}" type="pres">
      <dgm:prSet presAssocID="{5D8EAB0C-7B96-43C5-858F-CFF3FA782676}" presName="node" presStyleLbl="node1" presStyleIdx="4" presStyleCnt="6" custScaleX="22174" custScaleY="14547" custLinFactNeighborX="14480" custLinFactNeighborY="-45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22A179-3496-439D-94F3-80B1235E5DCE}" type="pres">
      <dgm:prSet presAssocID="{736E501C-966D-418B-BFA7-6583A4FAD0DF}" presName="sibTrans" presStyleCnt="0"/>
      <dgm:spPr/>
    </dgm:pt>
    <dgm:pt modelId="{929D39CF-0B61-4891-B390-F5917AE65D62}" type="pres">
      <dgm:prSet presAssocID="{4EFEB91D-38F2-4CCA-BA3E-24EAB49FF5EE}" presName="node" presStyleLbl="node1" presStyleIdx="5" presStyleCnt="6" custScaleX="13631" custScaleY="14547" custLinFactNeighborX="-56089" custLinFactNeighborY="-219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8C689B-CE8D-4E4F-8AF8-0DC895523174}" srcId="{7350DFFA-83A3-4965-90C4-2BCCA372DBC9}" destId="{CB970E3B-6318-4C7B-8018-9A1F8B6414E5}" srcOrd="1" destOrd="0" parTransId="{4683DB04-D484-4719-B415-C89493427FA4}" sibTransId="{BA3B7484-B4E0-420E-B29C-6BB40C90EA2F}"/>
    <dgm:cxn modelId="{2CE37A84-A428-4B92-9B5E-A0848CAD0423}" srcId="{7350DFFA-83A3-4965-90C4-2BCCA372DBC9}" destId="{060C8290-6EFC-4B40-A3FC-43BFB7128DE6}" srcOrd="2" destOrd="0" parTransId="{07D641CB-3505-4BAE-96A7-DE5DF0FAB6AD}" sibTransId="{732245DC-4CAC-4601-934F-566B098B1EDE}"/>
    <dgm:cxn modelId="{5C4833AA-ABB1-4C2E-95A7-7EC06E42E203}" srcId="{7350DFFA-83A3-4965-90C4-2BCCA372DBC9}" destId="{4EFEB91D-38F2-4CCA-BA3E-24EAB49FF5EE}" srcOrd="5" destOrd="0" parTransId="{2A94C04D-5C47-4DC4-B492-15EF374776EA}" sibTransId="{2441E6BE-4335-4AF9-8889-AA123984F498}"/>
    <dgm:cxn modelId="{1B609455-6D82-4428-943D-381311071705}" type="presOf" srcId="{CB970E3B-6318-4C7B-8018-9A1F8B6414E5}" destId="{C081BCA0-5CEF-43B0-A866-B129ECFF7B6A}" srcOrd="0" destOrd="0" presId="urn:microsoft.com/office/officeart/2005/8/layout/default"/>
    <dgm:cxn modelId="{0FD48A86-2226-46EA-9A78-E7B0762AADF7}" type="presOf" srcId="{4EFEB91D-38F2-4CCA-BA3E-24EAB49FF5EE}" destId="{929D39CF-0B61-4891-B390-F5917AE65D62}" srcOrd="0" destOrd="0" presId="urn:microsoft.com/office/officeart/2005/8/layout/default"/>
    <dgm:cxn modelId="{EF1065DA-276A-42DC-9D5B-72AF2E9CC275}" srcId="{7350DFFA-83A3-4965-90C4-2BCCA372DBC9}" destId="{4D803D74-56B4-4ADE-A317-694E5BD8B82D}" srcOrd="0" destOrd="0" parTransId="{40B55F54-DC34-419E-80E4-8B4E32B3A426}" sibTransId="{CBF791E8-D09F-43D2-A0B3-B3109F13AD31}"/>
    <dgm:cxn modelId="{5AD500DD-C2E1-47D2-8481-14E0850D5B8E}" srcId="{7350DFFA-83A3-4965-90C4-2BCCA372DBC9}" destId="{5D8EAB0C-7B96-43C5-858F-CFF3FA782676}" srcOrd="4" destOrd="0" parTransId="{EBFCA523-15FC-4339-8F24-B85FB2233D1A}" sibTransId="{736E501C-966D-418B-BFA7-6583A4FAD0DF}"/>
    <dgm:cxn modelId="{702F093D-EE54-4FB0-8D79-915DFC260B53}" type="presOf" srcId="{4D803D74-56B4-4ADE-A317-694E5BD8B82D}" destId="{791C371B-2BE2-428E-B49F-8B0BDF386BE4}" srcOrd="0" destOrd="0" presId="urn:microsoft.com/office/officeart/2005/8/layout/default"/>
    <dgm:cxn modelId="{2733FAEE-2DE0-4FC9-9AE8-B20024A76B2A}" type="presOf" srcId="{7350DFFA-83A3-4965-90C4-2BCCA372DBC9}" destId="{97168DE7-A5D1-4D88-81BD-7A4DBD663F44}" srcOrd="0" destOrd="0" presId="urn:microsoft.com/office/officeart/2005/8/layout/default"/>
    <dgm:cxn modelId="{E07E6015-FF3B-4F3D-AA92-AF500E32DDA1}" type="presOf" srcId="{ABA72F0B-1298-4236-834D-FDD5D9CAE3FE}" destId="{84A686EA-E772-4777-A44A-E253D59B63E8}" srcOrd="0" destOrd="0" presId="urn:microsoft.com/office/officeart/2005/8/layout/default"/>
    <dgm:cxn modelId="{1F8D27D2-915E-4649-AC8F-B182A82ABD2B}" type="presOf" srcId="{5D8EAB0C-7B96-43C5-858F-CFF3FA782676}" destId="{274C3FE4-9E6E-41B2-9F89-BB31C7CDA34D}" srcOrd="0" destOrd="0" presId="urn:microsoft.com/office/officeart/2005/8/layout/default"/>
    <dgm:cxn modelId="{3CCD1A57-00EC-417B-8917-5972E8F303C2}" srcId="{7350DFFA-83A3-4965-90C4-2BCCA372DBC9}" destId="{ABA72F0B-1298-4236-834D-FDD5D9CAE3FE}" srcOrd="3" destOrd="0" parTransId="{641C8BB6-5653-45EC-8014-C48C56C01C5A}" sibTransId="{DA33C31E-4E7D-442E-8DDF-21F0C8C321BA}"/>
    <dgm:cxn modelId="{DF478ABE-A158-40A4-BA74-E474203E2215}" type="presOf" srcId="{060C8290-6EFC-4B40-A3FC-43BFB7128DE6}" destId="{0BDC3EB2-94B7-4E5B-9BED-251647F97932}" srcOrd="0" destOrd="0" presId="urn:microsoft.com/office/officeart/2005/8/layout/default"/>
    <dgm:cxn modelId="{BDD7032A-E630-4CB6-B3F4-C9938CA829F8}" type="presParOf" srcId="{97168DE7-A5D1-4D88-81BD-7A4DBD663F44}" destId="{791C371B-2BE2-428E-B49F-8B0BDF386BE4}" srcOrd="0" destOrd="0" presId="urn:microsoft.com/office/officeart/2005/8/layout/default"/>
    <dgm:cxn modelId="{AC5E6D60-68CD-4589-B1B5-60702F335B1F}" type="presParOf" srcId="{97168DE7-A5D1-4D88-81BD-7A4DBD663F44}" destId="{D5330837-D8DD-4136-A23A-9619F068B830}" srcOrd="1" destOrd="0" presId="urn:microsoft.com/office/officeart/2005/8/layout/default"/>
    <dgm:cxn modelId="{05D8BBF9-1ACB-4971-9D0A-A5CE3CE8561F}" type="presParOf" srcId="{97168DE7-A5D1-4D88-81BD-7A4DBD663F44}" destId="{C081BCA0-5CEF-43B0-A866-B129ECFF7B6A}" srcOrd="2" destOrd="0" presId="urn:microsoft.com/office/officeart/2005/8/layout/default"/>
    <dgm:cxn modelId="{31802B96-D1B4-42FC-B77E-E3BDA942582F}" type="presParOf" srcId="{97168DE7-A5D1-4D88-81BD-7A4DBD663F44}" destId="{423EF8F4-B622-4A20-A8D4-0468DD809969}" srcOrd="3" destOrd="0" presId="urn:microsoft.com/office/officeart/2005/8/layout/default"/>
    <dgm:cxn modelId="{77A1A1C3-375E-4F5E-8A3C-476DB7B75877}" type="presParOf" srcId="{97168DE7-A5D1-4D88-81BD-7A4DBD663F44}" destId="{0BDC3EB2-94B7-4E5B-9BED-251647F97932}" srcOrd="4" destOrd="0" presId="urn:microsoft.com/office/officeart/2005/8/layout/default"/>
    <dgm:cxn modelId="{38D9DFA9-7134-47B2-A4F3-019E8E087935}" type="presParOf" srcId="{97168DE7-A5D1-4D88-81BD-7A4DBD663F44}" destId="{A40E539F-0765-4BEE-8075-4036EAAE837F}" srcOrd="5" destOrd="0" presId="urn:microsoft.com/office/officeart/2005/8/layout/default"/>
    <dgm:cxn modelId="{9E89537D-9C42-4E2A-8ECC-931058A59CAE}" type="presParOf" srcId="{97168DE7-A5D1-4D88-81BD-7A4DBD663F44}" destId="{84A686EA-E772-4777-A44A-E253D59B63E8}" srcOrd="6" destOrd="0" presId="urn:microsoft.com/office/officeart/2005/8/layout/default"/>
    <dgm:cxn modelId="{207AA179-CA20-4C40-9590-9380DF8BAF1D}" type="presParOf" srcId="{97168DE7-A5D1-4D88-81BD-7A4DBD663F44}" destId="{31A10601-E1EB-4B46-B475-C223EB8EE32F}" srcOrd="7" destOrd="0" presId="urn:microsoft.com/office/officeart/2005/8/layout/default"/>
    <dgm:cxn modelId="{D48F009B-D2C6-46FC-9855-F42811E3FA7C}" type="presParOf" srcId="{97168DE7-A5D1-4D88-81BD-7A4DBD663F44}" destId="{274C3FE4-9E6E-41B2-9F89-BB31C7CDA34D}" srcOrd="8" destOrd="0" presId="urn:microsoft.com/office/officeart/2005/8/layout/default"/>
    <dgm:cxn modelId="{7069918A-7481-4EB9-9991-E10709ABE820}" type="presParOf" srcId="{97168DE7-A5D1-4D88-81BD-7A4DBD663F44}" destId="{D122A179-3496-439D-94F3-80B1235E5DCE}" srcOrd="9" destOrd="0" presId="urn:microsoft.com/office/officeart/2005/8/layout/default"/>
    <dgm:cxn modelId="{6826F8BC-CFF4-4697-8D55-22B061DE27AD}" type="presParOf" srcId="{97168DE7-A5D1-4D88-81BD-7A4DBD663F44}" destId="{929D39CF-0B61-4891-B390-F5917AE65D62}" srcOrd="10" destOrd="0" presId="urn:microsoft.com/office/officeart/2005/8/layout/default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>
    <a:ln w="6350" cmpd="sng"/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0CA033-B01F-4CD9-BC28-80A838471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5A2FDB3-EA61-44DD-BAF8-8AC7C352340D}">
      <dgm:prSet phldrT="[Text]"/>
      <dgm:spPr/>
      <dgm:t>
        <a:bodyPr/>
        <a:lstStyle/>
        <a:p>
          <a:r>
            <a:rPr lang="en-US" altLang="zh-CN" dirty="0" smtClean="0"/>
            <a:t>x1*y1</a:t>
          </a:r>
          <a:endParaRPr lang="zh-CN" altLang="en-US" dirty="0"/>
        </a:p>
      </dgm:t>
    </dgm:pt>
    <dgm:pt modelId="{219D1EB3-2530-4472-84C4-649543E78BF2}" type="parTrans" cxnId="{7406610A-09EB-4F77-9D8C-131AE0276DEB}">
      <dgm:prSet/>
      <dgm:spPr/>
      <dgm:t>
        <a:bodyPr/>
        <a:lstStyle/>
        <a:p>
          <a:endParaRPr lang="zh-CN" altLang="en-US"/>
        </a:p>
      </dgm:t>
    </dgm:pt>
    <dgm:pt modelId="{C99B9358-774E-444A-A625-2C223DB2ADAF}" type="sibTrans" cxnId="{7406610A-09EB-4F77-9D8C-131AE0276DEB}">
      <dgm:prSet/>
      <dgm:spPr/>
      <dgm:t>
        <a:bodyPr/>
        <a:lstStyle/>
        <a:p>
          <a:endParaRPr lang="zh-CN" altLang="en-US"/>
        </a:p>
      </dgm:t>
    </dgm:pt>
    <dgm:pt modelId="{9C5EA248-7331-4624-AEF9-6B146333AC48}">
      <dgm:prSet phldrT="[Text]"/>
      <dgm:spPr/>
      <dgm:t>
        <a:bodyPr/>
        <a:lstStyle/>
        <a:p>
          <a:r>
            <a:rPr lang="en-US" altLang="zh-CN" dirty="0" smtClean="0"/>
            <a:t>x0*y0</a:t>
          </a:r>
          <a:endParaRPr lang="zh-CN" altLang="en-US" dirty="0"/>
        </a:p>
      </dgm:t>
    </dgm:pt>
    <dgm:pt modelId="{8239A1F0-E9F1-4C4E-9839-BDB7CF6FB702}" type="parTrans" cxnId="{F58CB225-2FCA-4EBE-8D32-2F4A96D0AB4C}">
      <dgm:prSet/>
      <dgm:spPr/>
      <dgm:t>
        <a:bodyPr/>
        <a:lstStyle/>
        <a:p>
          <a:endParaRPr lang="zh-CN" altLang="en-US"/>
        </a:p>
      </dgm:t>
    </dgm:pt>
    <dgm:pt modelId="{D91FEF0C-13CF-4148-99AE-34A53B0B034F}" type="sibTrans" cxnId="{F58CB225-2FCA-4EBE-8D32-2F4A96D0AB4C}">
      <dgm:prSet/>
      <dgm:spPr/>
      <dgm:t>
        <a:bodyPr/>
        <a:lstStyle/>
        <a:p>
          <a:endParaRPr lang="zh-CN" altLang="en-US"/>
        </a:p>
      </dgm:t>
    </dgm:pt>
    <dgm:pt modelId="{442F84D3-8644-4931-976D-10CFC13CA237}">
      <dgm:prSet phldrT="[Text]"/>
      <dgm:spPr/>
      <dgm:t>
        <a:bodyPr/>
        <a:lstStyle/>
        <a:p>
          <a:r>
            <a:rPr lang="en-US" altLang="zh-CN" dirty="0" smtClean="0"/>
            <a:t>x1*y1</a:t>
          </a:r>
          <a:endParaRPr lang="zh-CN" altLang="en-US" dirty="0"/>
        </a:p>
      </dgm:t>
    </dgm:pt>
    <dgm:pt modelId="{7937B977-ACC4-4338-8D93-F5C8FAE086DF}" type="parTrans" cxnId="{D4642451-7EC0-4940-A94A-991838AB8E62}">
      <dgm:prSet/>
      <dgm:spPr/>
      <dgm:t>
        <a:bodyPr/>
        <a:lstStyle/>
        <a:p>
          <a:endParaRPr lang="zh-CN" altLang="en-US"/>
        </a:p>
      </dgm:t>
    </dgm:pt>
    <dgm:pt modelId="{101205BC-79B5-4E52-892D-C5BC31F0AB27}" type="sibTrans" cxnId="{D4642451-7EC0-4940-A94A-991838AB8E62}">
      <dgm:prSet/>
      <dgm:spPr/>
      <dgm:t>
        <a:bodyPr/>
        <a:lstStyle/>
        <a:p>
          <a:endParaRPr lang="zh-CN" altLang="en-US"/>
        </a:p>
      </dgm:t>
    </dgm:pt>
    <dgm:pt modelId="{3398B284-6F52-498A-BC4E-305F42FC7BDD}">
      <dgm:prSet phldrT="[Text]"/>
      <dgm:spPr/>
      <dgm:t>
        <a:bodyPr/>
        <a:lstStyle/>
        <a:p>
          <a:r>
            <a:rPr lang="en-US" altLang="zh-CN" dirty="0" smtClean="0"/>
            <a:t>(x1-x0)*(y1-y0)</a:t>
          </a:r>
          <a:endParaRPr lang="zh-CN" altLang="en-US" dirty="0"/>
        </a:p>
      </dgm:t>
    </dgm:pt>
    <dgm:pt modelId="{72C138D3-7C2B-4448-AEAD-C8C1F5ADA6A1}" type="parTrans" cxnId="{072830D3-8ACA-4DE5-A746-7F1CAA3FA3FC}">
      <dgm:prSet/>
      <dgm:spPr/>
      <dgm:t>
        <a:bodyPr/>
        <a:lstStyle/>
        <a:p>
          <a:endParaRPr lang="zh-CN" altLang="en-US"/>
        </a:p>
      </dgm:t>
    </dgm:pt>
    <dgm:pt modelId="{224DC422-F110-4EBC-B71B-B18FB13C56B1}" type="sibTrans" cxnId="{072830D3-8ACA-4DE5-A746-7F1CAA3FA3FC}">
      <dgm:prSet/>
      <dgm:spPr/>
      <dgm:t>
        <a:bodyPr/>
        <a:lstStyle/>
        <a:p>
          <a:endParaRPr lang="zh-CN" altLang="en-US"/>
        </a:p>
      </dgm:t>
    </dgm:pt>
    <dgm:pt modelId="{911D81AD-1EFB-4E92-A163-47C84690F21A}">
      <dgm:prSet phldrT="[Text]"/>
      <dgm:spPr/>
      <dgm:t>
        <a:bodyPr/>
        <a:lstStyle/>
        <a:p>
          <a:r>
            <a:rPr lang="en-US" altLang="zh-CN" dirty="0" smtClean="0"/>
            <a:t>x0*y0</a:t>
          </a:r>
          <a:endParaRPr lang="zh-CN" altLang="en-US" dirty="0"/>
        </a:p>
      </dgm:t>
    </dgm:pt>
    <dgm:pt modelId="{5B8795F5-FBE2-4139-97B9-508B96B43DBE}" type="sibTrans" cxnId="{648D0A42-3A8E-4AA2-9026-1690B8F4776E}">
      <dgm:prSet/>
      <dgm:spPr/>
      <dgm:t>
        <a:bodyPr/>
        <a:lstStyle/>
        <a:p>
          <a:endParaRPr lang="zh-CN" altLang="en-US"/>
        </a:p>
      </dgm:t>
    </dgm:pt>
    <dgm:pt modelId="{5778F8BB-D87F-4FD9-8F67-C6C38E43282B}" type="parTrans" cxnId="{648D0A42-3A8E-4AA2-9026-1690B8F4776E}">
      <dgm:prSet/>
      <dgm:spPr/>
      <dgm:t>
        <a:bodyPr/>
        <a:lstStyle/>
        <a:p>
          <a:endParaRPr lang="zh-CN" altLang="en-US"/>
        </a:p>
      </dgm:t>
    </dgm:pt>
    <dgm:pt modelId="{016CED27-6CCB-49A0-97F7-257FBAC76A47}">
      <dgm:prSet phldrT="[Text]"/>
      <dgm:spPr/>
      <dgm:t>
        <a:bodyPr/>
        <a:lstStyle/>
        <a:p>
          <a:r>
            <a:rPr lang="en-US" altLang="zh-CN" baseline="0" dirty="0" smtClean="0">
              <a:solidFill>
                <a:srgbClr val="C00000"/>
              </a:solidFill>
            </a:rPr>
            <a:t>add</a:t>
          </a:r>
          <a:endParaRPr lang="zh-CN" altLang="en-US" baseline="0" dirty="0">
            <a:solidFill>
              <a:srgbClr val="C00000"/>
            </a:solidFill>
          </a:endParaRPr>
        </a:p>
      </dgm:t>
    </dgm:pt>
    <dgm:pt modelId="{2AD2B783-C6DC-4C65-B5FC-22485061EDC0}" type="parTrans" cxnId="{595346E2-BA23-4E7F-BF5A-E570A66BE2B2}">
      <dgm:prSet/>
      <dgm:spPr/>
      <dgm:t>
        <a:bodyPr/>
        <a:lstStyle/>
        <a:p>
          <a:endParaRPr lang="zh-CN" altLang="en-US"/>
        </a:p>
      </dgm:t>
    </dgm:pt>
    <dgm:pt modelId="{7AF95BF9-5BF9-4FF8-B93A-623F2375D7B5}" type="sibTrans" cxnId="{595346E2-BA23-4E7F-BF5A-E570A66BE2B2}">
      <dgm:prSet/>
      <dgm:spPr/>
      <dgm:t>
        <a:bodyPr/>
        <a:lstStyle/>
        <a:p>
          <a:endParaRPr lang="zh-CN" altLang="en-US"/>
        </a:p>
      </dgm:t>
    </dgm:pt>
    <dgm:pt modelId="{6C697E84-A193-4558-8E6C-A694CA9D0AE6}">
      <dgm:prSet phldrT="[Text]"/>
      <dgm:spPr/>
      <dgm:t>
        <a:bodyPr/>
        <a:lstStyle/>
        <a:p>
          <a:r>
            <a:rPr lang="en-US" altLang="zh-CN" baseline="0" dirty="0" smtClean="0">
              <a:solidFill>
                <a:srgbClr val="C00000"/>
              </a:solidFill>
            </a:rPr>
            <a:t>add</a:t>
          </a:r>
          <a:endParaRPr lang="zh-CN" altLang="en-US" baseline="0" dirty="0">
            <a:solidFill>
              <a:srgbClr val="C00000"/>
            </a:solidFill>
          </a:endParaRPr>
        </a:p>
      </dgm:t>
    </dgm:pt>
    <dgm:pt modelId="{5F370EF3-2F67-4E76-8C6D-95F9BA5CD91C}" type="parTrans" cxnId="{82DEC197-2841-452C-8602-1A30A3AEBAE7}">
      <dgm:prSet/>
      <dgm:spPr/>
      <dgm:t>
        <a:bodyPr/>
        <a:lstStyle/>
        <a:p>
          <a:endParaRPr lang="zh-CN" altLang="en-US"/>
        </a:p>
      </dgm:t>
    </dgm:pt>
    <dgm:pt modelId="{BB10C79D-894E-43E5-BBFF-1136BE5231DF}" type="sibTrans" cxnId="{82DEC197-2841-452C-8602-1A30A3AEBAE7}">
      <dgm:prSet/>
      <dgm:spPr/>
      <dgm:t>
        <a:bodyPr/>
        <a:lstStyle/>
        <a:p>
          <a:endParaRPr lang="zh-CN" altLang="en-US"/>
        </a:p>
      </dgm:t>
    </dgm:pt>
    <dgm:pt modelId="{C7924472-19B6-47FC-9284-F39C3508F413}">
      <dgm:prSet phldrT="[Text]"/>
      <dgm:spPr/>
      <dgm:t>
        <a:bodyPr/>
        <a:lstStyle/>
        <a:p>
          <a:r>
            <a:rPr lang="en-US" altLang="zh-CN" baseline="0" dirty="0" smtClean="0">
              <a:solidFill>
                <a:srgbClr val="C00000"/>
              </a:solidFill>
            </a:rPr>
            <a:t>sub</a:t>
          </a:r>
          <a:endParaRPr lang="zh-CN" altLang="en-US" baseline="0" dirty="0">
            <a:solidFill>
              <a:srgbClr val="C00000"/>
            </a:solidFill>
          </a:endParaRPr>
        </a:p>
      </dgm:t>
    </dgm:pt>
    <dgm:pt modelId="{D83B1681-1017-4508-AF6E-7E48A642E125}" type="parTrans" cxnId="{E63517AB-A101-4F4F-8FC5-6C9432F3F5D2}">
      <dgm:prSet/>
      <dgm:spPr/>
      <dgm:t>
        <a:bodyPr/>
        <a:lstStyle/>
        <a:p>
          <a:endParaRPr lang="zh-CN" altLang="en-US"/>
        </a:p>
      </dgm:t>
    </dgm:pt>
    <dgm:pt modelId="{A6B6E887-FB4A-4788-9C74-26AC48C357FE}" type="sibTrans" cxnId="{E63517AB-A101-4F4F-8FC5-6C9432F3F5D2}">
      <dgm:prSet/>
      <dgm:spPr/>
      <dgm:t>
        <a:bodyPr/>
        <a:lstStyle/>
        <a:p>
          <a:endParaRPr lang="zh-CN" altLang="en-US"/>
        </a:p>
      </dgm:t>
    </dgm:pt>
    <dgm:pt modelId="{CE1AD43E-D037-4B7F-A964-BD81A5C859E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 dirty="0"/>
        </a:p>
      </dgm:t>
    </dgm:pt>
    <dgm:pt modelId="{C994F5CD-81B6-4CAD-95E5-B0161F10622F}" type="parTrans" cxnId="{1076E836-8850-400D-90FD-7A495A95CDE0}">
      <dgm:prSet/>
      <dgm:spPr/>
      <dgm:t>
        <a:bodyPr/>
        <a:lstStyle/>
        <a:p>
          <a:endParaRPr lang="zh-CN" altLang="en-US"/>
        </a:p>
      </dgm:t>
    </dgm:pt>
    <dgm:pt modelId="{FEC0F507-2076-41F2-8887-D4EFFCB0B672}" type="sibTrans" cxnId="{1076E836-8850-400D-90FD-7A495A95CDE0}">
      <dgm:prSet/>
      <dgm:spPr/>
      <dgm:t>
        <a:bodyPr/>
        <a:lstStyle/>
        <a:p>
          <a:endParaRPr lang="zh-CN" altLang="en-US"/>
        </a:p>
      </dgm:t>
    </dgm:pt>
    <dgm:pt modelId="{BAB0D508-A76D-46C0-BA4C-64672B1237A1}">
      <dgm:prSet phldrT="[Text]"/>
      <dgm:spPr/>
      <dgm:t>
        <a:bodyPr/>
        <a:lstStyle/>
        <a:p>
          <a:r>
            <a:rPr lang="en-US" altLang="zh-CN" dirty="0" smtClean="0"/>
            <a:t>Karatsuba Multiplication </a:t>
          </a:r>
          <a:r>
            <a:rPr lang="en-US" altLang="zh-CN" dirty="0" smtClean="0">
              <a:solidFill>
                <a:srgbClr val="FF0000"/>
              </a:solidFill>
            </a:rPr>
            <a:t>O(N^1.585)[1]</a:t>
          </a:r>
          <a:endParaRPr lang="zh-CN" altLang="en-US" dirty="0">
            <a:solidFill>
              <a:srgbClr val="FF0000"/>
            </a:solidFill>
          </a:endParaRPr>
        </a:p>
      </dgm:t>
    </dgm:pt>
    <dgm:pt modelId="{3FB77B26-30E1-4C14-82BD-01C7EC66CFA5}" type="parTrans" cxnId="{C09C42DE-1296-460F-B81D-9D4E0E4330E3}">
      <dgm:prSet/>
      <dgm:spPr/>
      <dgm:t>
        <a:bodyPr/>
        <a:lstStyle/>
        <a:p>
          <a:endParaRPr lang="zh-CN" altLang="en-US"/>
        </a:p>
      </dgm:t>
    </dgm:pt>
    <dgm:pt modelId="{23CC70D1-BEE3-4E9D-AA4B-9448F5F37AE8}" type="sibTrans" cxnId="{C09C42DE-1296-460F-B81D-9D4E0E4330E3}">
      <dgm:prSet/>
      <dgm:spPr/>
      <dgm:t>
        <a:bodyPr/>
        <a:lstStyle/>
        <a:p>
          <a:endParaRPr lang="zh-CN" altLang="en-US"/>
        </a:p>
      </dgm:t>
    </dgm:pt>
    <dgm:pt modelId="{CCDE914F-4157-480D-BC1E-7392E5C301E2}" type="pres">
      <dgm:prSet presAssocID="{970CA033-B01F-4CD9-BC28-80A838471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C3A7C8D-023D-4BE8-A19C-66838A4112F9}" type="pres">
      <dgm:prSet presAssocID="{B5A2FDB3-EA61-44DD-BAF8-8AC7C352340D}" presName="node" presStyleLbl="node1" presStyleIdx="0" presStyleCnt="10" custScaleX="77201" custScaleY="30221" custLinFactNeighborX="4071" custLinFactNeighborY="756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09A2BE-F72B-4217-9912-C3CA2EAE572D}" type="pres">
      <dgm:prSet presAssocID="{C99B9358-774E-444A-A625-2C223DB2ADAF}" presName="sibTrans" presStyleCnt="0"/>
      <dgm:spPr/>
    </dgm:pt>
    <dgm:pt modelId="{479314A6-ECF4-4148-A8B4-08732914208A}" type="pres">
      <dgm:prSet presAssocID="{9C5EA248-7331-4624-AEF9-6B146333AC48}" presName="node" presStyleLbl="node1" presStyleIdx="1" presStyleCnt="10" custScaleX="77201" custScaleY="30221" custLinFactNeighborX="-1963" custLinFactNeighborY="756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191842-1C4B-4E57-82BB-E520949880F5}" type="pres">
      <dgm:prSet presAssocID="{D91FEF0C-13CF-4148-99AE-34A53B0B034F}" presName="sibTrans" presStyleCnt="0"/>
      <dgm:spPr/>
    </dgm:pt>
    <dgm:pt modelId="{649E4EC2-7B91-454F-8ECC-23C0E6369BDE}" type="pres">
      <dgm:prSet presAssocID="{442F84D3-8644-4931-976D-10CFC13CA237}" presName="node" presStyleLbl="node1" presStyleIdx="2" presStyleCnt="10" custScaleX="77201" custScaleY="30221" custLinFactNeighborX="51344" custLinFactNeighborY="803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AA8261-D651-4799-B53E-2B6E271A0449}" type="pres">
      <dgm:prSet presAssocID="{101205BC-79B5-4E52-892D-C5BC31F0AB27}" presName="sibTrans" presStyleCnt="0"/>
      <dgm:spPr/>
    </dgm:pt>
    <dgm:pt modelId="{F70924D6-ED97-4F83-B5CD-69B2E40B613B}" type="pres">
      <dgm:prSet presAssocID="{911D81AD-1EFB-4E92-A163-47C84690F21A}" presName="node" presStyleLbl="node1" presStyleIdx="3" presStyleCnt="10" custScaleX="77201" custScaleY="30221" custLinFactY="26722" custLinFactNeighborX="-35857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0DC9DB-FFA8-4890-BB26-A1A76BEE9F48}" type="pres">
      <dgm:prSet presAssocID="{5B8795F5-FBE2-4139-97B9-508B96B43DBE}" presName="sibTrans" presStyleCnt="0"/>
      <dgm:spPr/>
    </dgm:pt>
    <dgm:pt modelId="{9B5C172A-09B9-4AE5-A9AC-09FA77697BB5}" type="pres">
      <dgm:prSet presAssocID="{3398B284-6F52-498A-BC4E-305F42FC7BDD}" presName="node" presStyleLbl="node1" presStyleIdx="4" presStyleCnt="10" custScaleX="77201" custScaleY="30221" custLinFactY="26177" custLinFactNeighborX="59745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A8AAAB-4237-4617-9354-BFD767EC1BED}" type="pres">
      <dgm:prSet presAssocID="{224DC422-F110-4EBC-B71B-B18FB13C56B1}" presName="sibTrans" presStyleCnt="0"/>
      <dgm:spPr/>
    </dgm:pt>
    <dgm:pt modelId="{1E82173C-BD15-4FC5-9AE7-534341ECFABE}" type="pres">
      <dgm:prSet presAssocID="{016CED27-6CCB-49A0-97F7-257FBAC76A47}" presName="node" presStyleLbl="node1" presStyleIdx="5" presStyleCnt="10" custScaleX="24668" custScaleY="25341" custLinFactNeighborX="-59234" custLinFactNeighborY="773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DE0B37-AF14-478A-9BC7-8B78DC9BBB60}" type="pres">
      <dgm:prSet presAssocID="{7AF95BF9-5BF9-4FF8-B93A-623F2375D7B5}" presName="sibTrans" presStyleCnt="0"/>
      <dgm:spPr/>
    </dgm:pt>
    <dgm:pt modelId="{F0F74353-F387-4C97-BDF5-BB10D39BD8CE}" type="pres">
      <dgm:prSet presAssocID="{6C697E84-A193-4558-8E6C-A694CA9D0AE6}" presName="node" presStyleLbl="node1" presStyleIdx="6" presStyleCnt="10" custScaleX="24668" custScaleY="25341" custLinFactNeighborX="-93902" custLinFactNeighborY="31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1C89B1-B0CF-4B2A-ABC7-3D5F4E19E3B2}" type="pres">
      <dgm:prSet presAssocID="{BB10C79D-894E-43E5-BBFF-1136BE5231DF}" presName="sibTrans" presStyleCnt="0"/>
      <dgm:spPr/>
    </dgm:pt>
    <dgm:pt modelId="{95FB86AC-B513-47DF-8A6F-37FDC5678E31}" type="pres">
      <dgm:prSet presAssocID="{C7924472-19B6-47FC-9284-F39C3508F413}" presName="node" presStyleLbl="node1" presStyleIdx="7" presStyleCnt="10" custScaleX="24668" custScaleY="25341" custLinFactX="-28570" custLinFactY="2373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C0C787-CEE3-47F3-A7A3-CF31ECD66DB1}" type="pres">
      <dgm:prSet presAssocID="{A6B6E887-FB4A-4788-9C74-26AC48C357FE}" presName="sibTrans" presStyleCnt="0"/>
      <dgm:spPr/>
    </dgm:pt>
    <dgm:pt modelId="{32672016-EE07-48A1-AA88-E6CE51329CBC}" type="pres">
      <dgm:prSet presAssocID="{CE1AD43E-D037-4B7F-A964-BD81A5C859E9}" presName="node" presStyleLbl="node1" presStyleIdx="8" presStyleCnt="10" custScaleX="210051" custScaleY="25793" custLinFactY="-7225" custLinFactNeighborX="-248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7EBD0B-D822-462B-9708-60AF64390D1D}" type="pres">
      <dgm:prSet presAssocID="{FEC0F507-2076-41F2-8887-D4EFFCB0B672}" presName="sibTrans" presStyleCnt="0"/>
      <dgm:spPr/>
    </dgm:pt>
    <dgm:pt modelId="{A72B004B-C0CD-4938-AE88-DBDD32DA404B}" type="pres">
      <dgm:prSet presAssocID="{BAB0D508-A76D-46C0-BA4C-64672B1237A1}" presName="node" presStyleLbl="node1" presStyleIdx="9" presStyleCnt="10" custScaleX="163596" custScaleY="45960" custLinFactY="-100000" custLinFactNeighborX="-7891" custLinFactNeighborY="-1188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EB7854-4CCE-47E9-9294-A062742AABAC}" type="presOf" srcId="{C7924472-19B6-47FC-9284-F39C3508F413}" destId="{95FB86AC-B513-47DF-8A6F-37FDC5678E31}" srcOrd="0" destOrd="0" presId="urn:microsoft.com/office/officeart/2005/8/layout/default"/>
    <dgm:cxn modelId="{072830D3-8ACA-4DE5-A746-7F1CAA3FA3FC}" srcId="{970CA033-B01F-4CD9-BC28-80A838471C56}" destId="{3398B284-6F52-498A-BC4E-305F42FC7BDD}" srcOrd="4" destOrd="0" parTransId="{72C138D3-7C2B-4448-AEAD-C8C1F5ADA6A1}" sibTransId="{224DC422-F110-4EBC-B71B-B18FB13C56B1}"/>
    <dgm:cxn modelId="{9278E16F-6881-44D0-B7C5-FF9F170B60C2}" type="presOf" srcId="{970CA033-B01F-4CD9-BC28-80A838471C56}" destId="{CCDE914F-4157-480D-BC1E-7392E5C301E2}" srcOrd="0" destOrd="0" presId="urn:microsoft.com/office/officeart/2005/8/layout/default"/>
    <dgm:cxn modelId="{DEC62F0C-4EE1-4FA6-878A-159B73DBFB32}" type="presOf" srcId="{9C5EA248-7331-4624-AEF9-6B146333AC48}" destId="{479314A6-ECF4-4148-A8B4-08732914208A}" srcOrd="0" destOrd="0" presId="urn:microsoft.com/office/officeart/2005/8/layout/default"/>
    <dgm:cxn modelId="{4FCFAA07-E6CA-4C4D-AA3F-8FDD73D204B3}" type="presOf" srcId="{3398B284-6F52-498A-BC4E-305F42FC7BDD}" destId="{9B5C172A-09B9-4AE5-A9AC-09FA77697BB5}" srcOrd="0" destOrd="0" presId="urn:microsoft.com/office/officeart/2005/8/layout/default"/>
    <dgm:cxn modelId="{83C98F2F-C5E5-4B8C-9CDD-E55EBC9EA5AF}" type="presOf" srcId="{CE1AD43E-D037-4B7F-A964-BD81A5C859E9}" destId="{32672016-EE07-48A1-AA88-E6CE51329CBC}" srcOrd="0" destOrd="0" presId="urn:microsoft.com/office/officeart/2005/8/layout/default"/>
    <dgm:cxn modelId="{D4642451-7EC0-4940-A94A-991838AB8E62}" srcId="{970CA033-B01F-4CD9-BC28-80A838471C56}" destId="{442F84D3-8644-4931-976D-10CFC13CA237}" srcOrd="2" destOrd="0" parTransId="{7937B977-ACC4-4338-8D93-F5C8FAE086DF}" sibTransId="{101205BC-79B5-4E52-892D-C5BC31F0AB27}"/>
    <dgm:cxn modelId="{F58CB225-2FCA-4EBE-8D32-2F4A96D0AB4C}" srcId="{970CA033-B01F-4CD9-BC28-80A838471C56}" destId="{9C5EA248-7331-4624-AEF9-6B146333AC48}" srcOrd="1" destOrd="0" parTransId="{8239A1F0-E9F1-4C4E-9839-BDB7CF6FB702}" sibTransId="{D91FEF0C-13CF-4148-99AE-34A53B0B034F}"/>
    <dgm:cxn modelId="{47D610FB-D839-4B31-A075-694EDDF0DC23}" type="presOf" srcId="{6C697E84-A193-4558-8E6C-A694CA9D0AE6}" destId="{F0F74353-F387-4C97-BDF5-BB10D39BD8CE}" srcOrd="0" destOrd="0" presId="urn:microsoft.com/office/officeart/2005/8/layout/default"/>
    <dgm:cxn modelId="{1E6DFAAC-4005-4F79-A576-40CC0C836EBC}" type="presOf" srcId="{016CED27-6CCB-49A0-97F7-257FBAC76A47}" destId="{1E82173C-BD15-4FC5-9AE7-534341ECFABE}" srcOrd="0" destOrd="0" presId="urn:microsoft.com/office/officeart/2005/8/layout/default"/>
    <dgm:cxn modelId="{595346E2-BA23-4E7F-BF5A-E570A66BE2B2}" srcId="{970CA033-B01F-4CD9-BC28-80A838471C56}" destId="{016CED27-6CCB-49A0-97F7-257FBAC76A47}" srcOrd="5" destOrd="0" parTransId="{2AD2B783-C6DC-4C65-B5FC-22485061EDC0}" sibTransId="{7AF95BF9-5BF9-4FF8-B93A-623F2375D7B5}"/>
    <dgm:cxn modelId="{5DDEB02E-0A10-4164-8657-32BA769955A4}" type="presOf" srcId="{B5A2FDB3-EA61-44DD-BAF8-8AC7C352340D}" destId="{3C3A7C8D-023D-4BE8-A19C-66838A4112F9}" srcOrd="0" destOrd="0" presId="urn:microsoft.com/office/officeart/2005/8/layout/default"/>
    <dgm:cxn modelId="{7406610A-09EB-4F77-9D8C-131AE0276DEB}" srcId="{970CA033-B01F-4CD9-BC28-80A838471C56}" destId="{B5A2FDB3-EA61-44DD-BAF8-8AC7C352340D}" srcOrd="0" destOrd="0" parTransId="{219D1EB3-2530-4472-84C4-649543E78BF2}" sibTransId="{C99B9358-774E-444A-A625-2C223DB2ADAF}"/>
    <dgm:cxn modelId="{E63517AB-A101-4F4F-8FC5-6C9432F3F5D2}" srcId="{970CA033-B01F-4CD9-BC28-80A838471C56}" destId="{C7924472-19B6-47FC-9284-F39C3508F413}" srcOrd="7" destOrd="0" parTransId="{D83B1681-1017-4508-AF6E-7E48A642E125}" sibTransId="{A6B6E887-FB4A-4788-9C74-26AC48C357FE}"/>
    <dgm:cxn modelId="{E44DF0B8-16DD-437E-B2B1-0CFFECDA4EBE}" type="presOf" srcId="{442F84D3-8644-4931-976D-10CFC13CA237}" destId="{649E4EC2-7B91-454F-8ECC-23C0E6369BDE}" srcOrd="0" destOrd="0" presId="urn:microsoft.com/office/officeart/2005/8/layout/default"/>
    <dgm:cxn modelId="{A69AE782-4AAA-4786-8308-5E18CE3B9333}" type="presOf" srcId="{911D81AD-1EFB-4E92-A163-47C84690F21A}" destId="{F70924D6-ED97-4F83-B5CD-69B2E40B613B}" srcOrd="0" destOrd="0" presId="urn:microsoft.com/office/officeart/2005/8/layout/default"/>
    <dgm:cxn modelId="{C09C42DE-1296-460F-B81D-9D4E0E4330E3}" srcId="{970CA033-B01F-4CD9-BC28-80A838471C56}" destId="{BAB0D508-A76D-46C0-BA4C-64672B1237A1}" srcOrd="9" destOrd="0" parTransId="{3FB77B26-30E1-4C14-82BD-01C7EC66CFA5}" sibTransId="{23CC70D1-BEE3-4E9D-AA4B-9448F5F37AE8}"/>
    <dgm:cxn modelId="{3039E15F-5F19-4E9D-AA31-F90418918928}" type="presOf" srcId="{BAB0D508-A76D-46C0-BA4C-64672B1237A1}" destId="{A72B004B-C0CD-4938-AE88-DBDD32DA404B}" srcOrd="0" destOrd="0" presId="urn:microsoft.com/office/officeart/2005/8/layout/default"/>
    <dgm:cxn modelId="{1076E836-8850-400D-90FD-7A495A95CDE0}" srcId="{970CA033-B01F-4CD9-BC28-80A838471C56}" destId="{CE1AD43E-D037-4B7F-A964-BD81A5C859E9}" srcOrd="8" destOrd="0" parTransId="{C994F5CD-81B6-4CAD-95E5-B0161F10622F}" sibTransId="{FEC0F507-2076-41F2-8887-D4EFFCB0B672}"/>
    <dgm:cxn modelId="{82DEC197-2841-452C-8602-1A30A3AEBAE7}" srcId="{970CA033-B01F-4CD9-BC28-80A838471C56}" destId="{6C697E84-A193-4558-8E6C-A694CA9D0AE6}" srcOrd="6" destOrd="0" parTransId="{5F370EF3-2F67-4E76-8C6D-95F9BA5CD91C}" sibTransId="{BB10C79D-894E-43E5-BBFF-1136BE5231DF}"/>
    <dgm:cxn modelId="{648D0A42-3A8E-4AA2-9026-1690B8F4776E}" srcId="{970CA033-B01F-4CD9-BC28-80A838471C56}" destId="{911D81AD-1EFB-4E92-A163-47C84690F21A}" srcOrd="3" destOrd="0" parTransId="{5778F8BB-D87F-4FD9-8F67-C6C38E43282B}" sibTransId="{5B8795F5-FBE2-4139-97B9-508B96B43DBE}"/>
    <dgm:cxn modelId="{EE3230C4-4391-4508-8F77-B7B926B55E6D}" type="presParOf" srcId="{CCDE914F-4157-480D-BC1E-7392E5C301E2}" destId="{3C3A7C8D-023D-4BE8-A19C-66838A4112F9}" srcOrd="0" destOrd="0" presId="urn:microsoft.com/office/officeart/2005/8/layout/default"/>
    <dgm:cxn modelId="{3D9FEC26-B01F-45A5-A8BC-46EBD05E421E}" type="presParOf" srcId="{CCDE914F-4157-480D-BC1E-7392E5C301E2}" destId="{0109A2BE-F72B-4217-9912-C3CA2EAE572D}" srcOrd="1" destOrd="0" presId="urn:microsoft.com/office/officeart/2005/8/layout/default"/>
    <dgm:cxn modelId="{A647E481-D566-4F45-B3B8-078444A767FC}" type="presParOf" srcId="{CCDE914F-4157-480D-BC1E-7392E5C301E2}" destId="{479314A6-ECF4-4148-A8B4-08732914208A}" srcOrd="2" destOrd="0" presId="urn:microsoft.com/office/officeart/2005/8/layout/default"/>
    <dgm:cxn modelId="{BA23CEE5-E19C-4D3D-AFD4-F9597131D1CA}" type="presParOf" srcId="{CCDE914F-4157-480D-BC1E-7392E5C301E2}" destId="{3D191842-1C4B-4E57-82BB-E520949880F5}" srcOrd="3" destOrd="0" presId="urn:microsoft.com/office/officeart/2005/8/layout/default"/>
    <dgm:cxn modelId="{365E5F3E-77A1-4FC5-852A-BA07E1ECDD20}" type="presParOf" srcId="{CCDE914F-4157-480D-BC1E-7392E5C301E2}" destId="{649E4EC2-7B91-454F-8ECC-23C0E6369BDE}" srcOrd="4" destOrd="0" presId="urn:microsoft.com/office/officeart/2005/8/layout/default"/>
    <dgm:cxn modelId="{B66FB6D1-A565-41EC-9E51-08AF7085D979}" type="presParOf" srcId="{CCDE914F-4157-480D-BC1E-7392E5C301E2}" destId="{E1AA8261-D651-4799-B53E-2B6E271A0449}" srcOrd="5" destOrd="0" presId="urn:microsoft.com/office/officeart/2005/8/layout/default"/>
    <dgm:cxn modelId="{FEB0923A-A069-46C7-AFEE-4349408EC36C}" type="presParOf" srcId="{CCDE914F-4157-480D-BC1E-7392E5C301E2}" destId="{F70924D6-ED97-4F83-B5CD-69B2E40B613B}" srcOrd="6" destOrd="0" presId="urn:microsoft.com/office/officeart/2005/8/layout/default"/>
    <dgm:cxn modelId="{820BFFB2-8A3F-425C-A93C-0B1E6266DDE0}" type="presParOf" srcId="{CCDE914F-4157-480D-BC1E-7392E5C301E2}" destId="{F60DC9DB-FFA8-4890-BB26-A1A76BEE9F48}" srcOrd="7" destOrd="0" presId="urn:microsoft.com/office/officeart/2005/8/layout/default"/>
    <dgm:cxn modelId="{F14C13ED-9F56-4DF4-B2CB-AA2C7834129F}" type="presParOf" srcId="{CCDE914F-4157-480D-BC1E-7392E5C301E2}" destId="{9B5C172A-09B9-4AE5-A9AC-09FA77697BB5}" srcOrd="8" destOrd="0" presId="urn:microsoft.com/office/officeart/2005/8/layout/default"/>
    <dgm:cxn modelId="{380B3FAC-8D79-4F53-93BE-03F3AE9C24AA}" type="presParOf" srcId="{CCDE914F-4157-480D-BC1E-7392E5C301E2}" destId="{85A8AAAB-4237-4617-9354-BFD767EC1BED}" srcOrd="9" destOrd="0" presId="urn:microsoft.com/office/officeart/2005/8/layout/default"/>
    <dgm:cxn modelId="{CCB4F9BA-9CB2-417A-82EC-4F2A4C0B796A}" type="presParOf" srcId="{CCDE914F-4157-480D-BC1E-7392E5C301E2}" destId="{1E82173C-BD15-4FC5-9AE7-534341ECFABE}" srcOrd="10" destOrd="0" presId="urn:microsoft.com/office/officeart/2005/8/layout/default"/>
    <dgm:cxn modelId="{99DF3ADB-B3D2-46A2-9651-D91EA7DE4D72}" type="presParOf" srcId="{CCDE914F-4157-480D-BC1E-7392E5C301E2}" destId="{F0DE0B37-AF14-478A-9BC7-8B78DC9BBB60}" srcOrd="11" destOrd="0" presId="urn:microsoft.com/office/officeart/2005/8/layout/default"/>
    <dgm:cxn modelId="{B7B859BA-6044-455B-AA39-BB87FF24C737}" type="presParOf" srcId="{CCDE914F-4157-480D-BC1E-7392E5C301E2}" destId="{F0F74353-F387-4C97-BDF5-BB10D39BD8CE}" srcOrd="12" destOrd="0" presId="urn:microsoft.com/office/officeart/2005/8/layout/default"/>
    <dgm:cxn modelId="{297A4861-88C1-4A74-9D8B-F161F8505BB3}" type="presParOf" srcId="{CCDE914F-4157-480D-BC1E-7392E5C301E2}" destId="{6F1C89B1-B0CF-4B2A-ABC7-3D5F4E19E3B2}" srcOrd="13" destOrd="0" presId="urn:microsoft.com/office/officeart/2005/8/layout/default"/>
    <dgm:cxn modelId="{32DF3D15-1BCB-47A2-A415-5D8CA9E32064}" type="presParOf" srcId="{CCDE914F-4157-480D-BC1E-7392E5C301E2}" destId="{95FB86AC-B513-47DF-8A6F-37FDC5678E31}" srcOrd="14" destOrd="0" presId="urn:microsoft.com/office/officeart/2005/8/layout/default"/>
    <dgm:cxn modelId="{01D8A7D1-F575-4152-8327-55A431929C57}" type="presParOf" srcId="{CCDE914F-4157-480D-BC1E-7392E5C301E2}" destId="{06C0C787-CEE3-47F3-A7A3-CF31ECD66DB1}" srcOrd="15" destOrd="0" presId="urn:microsoft.com/office/officeart/2005/8/layout/default"/>
    <dgm:cxn modelId="{DD5AE9F5-8F63-4FCD-B550-E20402D1B035}" type="presParOf" srcId="{CCDE914F-4157-480D-BC1E-7392E5C301E2}" destId="{32672016-EE07-48A1-AA88-E6CE51329CBC}" srcOrd="16" destOrd="0" presId="urn:microsoft.com/office/officeart/2005/8/layout/default"/>
    <dgm:cxn modelId="{3B78C013-612A-47BA-B8B8-FB6A7E71E49D}" type="presParOf" srcId="{CCDE914F-4157-480D-BC1E-7392E5C301E2}" destId="{697EBD0B-D822-462B-9708-60AF64390D1D}" srcOrd="17" destOrd="0" presId="urn:microsoft.com/office/officeart/2005/8/layout/default"/>
    <dgm:cxn modelId="{33817FD9-2833-4989-A891-E9A198B80923}" type="presParOf" srcId="{CCDE914F-4157-480D-BC1E-7392E5C301E2}" destId="{A72B004B-C0CD-4938-AE88-DBDD32DA404B}" srcOrd="18" destOrd="0" presId="urn:microsoft.com/office/officeart/2005/8/layout/default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0CA033-B01F-4CD9-BC28-80A838471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AB0D508-A76D-46C0-BA4C-64672B1237A1}">
      <dgm:prSet phldrT="[Text]"/>
      <dgm:spPr/>
      <dgm:t>
        <a:bodyPr/>
        <a:lstStyle/>
        <a:p>
          <a:r>
            <a:rPr lang="en-US" altLang="zh-CN" dirty="0" smtClean="0"/>
            <a:t>Base Case Multiplication </a:t>
          </a:r>
          <a:r>
            <a:rPr lang="en-US" altLang="zh-CN" dirty="0" smtClean="0">
              <a:solidFill>
                <a:srgbClr val="FF0000"/>
              </a:solidFill>
            </a:rPr>
            <a:t>O(N^2)</a:t>
          </a:r>
          <a:endParaRPr lang="zh-CN" altLang="en-US" dirty="0">
            <a:solidFill>
              <a:srgbClr val="FF0000"/>
            </a:solidFill>
          </a:endParaRPr>
        </a:p>
      </dgm:t>
    </dgm:pt>
    <dgm:pt modelId="{3FB77B26-30E1-4C14-82BD-01C7EC66CFA5}" type="parTrans" cxnId="{C09C42DE-1296-460F-B81D-9D4E0E4330E3}">
      <dgm:prSet/>
      <dgm:spPr/>
      <dgm:t>
        <a:bodyPr/>
        <a:lstStyle/>
        <a:p>
          <a:endParaRPr lang="zh-CN" altLang="en-US"/>
        </a:p>
      </dgm:t>
    </dgm:pt>
    <dgm:pt modelId="{23CC70D1-BEE3-4E9D-AA4B-9448F5F37AE8}" type="sibTrans" cxnId="{C09C42DE-1296-460F-B81D-9D4E0E4330E3}">
      <dgm:prSet/>
      <dgm:spPr/>
      <dgm:t>
        <a:bodyPr/>
        <a:lstStyle/>
        <a:p>
          <a:endParaRPr lang="zh-CN" altLang="en-US"/>
        </a:p>
      </dgm:t>
    </dgm:pt>
    <dgm:pt modelId="{90E7CAB1-7D2E-49FE-8DC4-0CF7DC7C3498}">
      <dgm:prSet phldrT="[Text]"/>
      <dgm:spPr/>
      <dgm:t>
        <a:bodyPr/>
        <a:lstStyle/>
        <a:p>
          <a:r>
            <a:rPr lang="en-US" altLang="zh-CN" dirty="0" smtClean="0"/>
            <a:t>hi.x1</a:t>
          </a:r>
          <a:endParaRPr lang="zh-CN" altLang="en-US" dirty="0"/>
        </a:p>
      </dgm:t>
    </dgm:pt>
    <dgm:pt modelId="{2FBE3DEC-735F-4A3C-ACD7-C016E98899C8}" type="parTrans" cxnId="{949B5CCB-3B16-473D-9EA7-131290D58857}">
      <dgm:prSet/>
      <dgm:spPr/>
      <dgm:t>
        <a:bodyPr/>
        <a:lstStyle/>
        <a:p>
          <a:endParaRPr lang="zh-CN" altLang="en-US"/>
        </a:p>
      </dgm:t>
    </dgm:pt>
    <dgm:pt modelId="{8BFD1B91-2D70-40E7-A22A-0785F6D70B6D}" type="sibTrans" cxnId="{949B5CCB-3B16-473D-9EA7-131290D58857}">
      <dgm:prSet/>
      <dgm:spPr/>
      <dgm:t>
        <a:bodyPr/>
        <a:lstStyle/>
        <a:p>
          <a:endParaRPr lang="zh-CN" altLang="en-US"/>
        </a:p>
      </dgm:t>
    </dgm:pt>
    <dgm:pt modelId="{12A6A329-9ADE-4B6D-81DE-8E07DF2339D6}">
      <dgm:prSet phldrT="[Text]"/>
      <dgm:spPr/>
      <dgm:t>
        <a:bodyPr/>
        <a:lstStyle/>
        <a:p>
          <a:r>
            <a:rPr lang="en-US" altLang="zh-CN" dirty="0" smtClean="0"/>
            <a:t>lo.x0</a:t>
          </a:r>
          <a:endParaRPr lang="zh-CN" altLang="en-US" dirty="0"/>
        </a:p>
      </dgm:t>
    </dgm:pt>
    <dgm:pt modelId="{02AB38A2-7B4F-4014-901D-2F28184D289A}" type="parTrans" cxnId="{4D096259-3D04-454F-900C-82CB80B8FFBA}">
      <dgm:prSet/>
      <dgm:spPr/>
      <dgm:t>
        <a:bodyPr/>
        <a:lstStyle/>
        <a:p>
          <a:endParaRPr lang="zh-CN" altLang="en-US"/>
        </a:p>
      </dgm:t>
    </dgm:pt>
    <dgm:pt modelId="{34D7A24B-FF77-4580-82FC-1AA8AFF72A74}" type="sibTrans" cxnId="{4D096259-3D04-454F-900C-82CB80B8FFBA}">
      <dgm:prSet/>
      <dgm:spPr/>
      <dgm:t>
        <a:bodyPr/>
        <a:lstStyle/>
        <a:p>
          <a:endParaRPr lang="zh-CN" altLang="en-US"/>
        </a:p>
      </dgm:t>
    </dgm:pt>
    <dgm:pt modelId="{F54D5764-53EA-4B38-B0BF-BE8476119999}">
      <dgm:prSet phldrT="[Text]"/>
      <dgm:spPr/>
      <dgm:t>
        <a:bodyPr/>
        <a:lstStyle/>
        <a:p>
          <a:r>
            <a:rPr lang="en-US" altLang="zh-CN" dirty="0" smtClean="0"/>
            <a:t>hi.y1</a:t>
          </a:r>
          <a:endParaRPr lang="zh-CN" altLang="en-US" dirty="0"/>
        </a:p>
      </dgm:t>
    </dgm:pt>
    <dgm:pt modelId="{8E8FDC96-6591-48AA-9D7B-7F44E7A54CAB}" type="parTrans" cxnId="{99E2D363-A89B-452E-BA17-EF1920974257}">
      <dgm:prSet/>
      <dgm:spPr/>
      <dgm:t>
        <a:bodyPr/>
        <a:lstStyle/>
        <a:p>
          <a:endParaRPr lang="zh-CN" altLang="en-US"/>
        </a:p>
      </dgm:t>
    </dgm:pt>
    <dgm:pt modelId="{CF926D9E-4471-4255-B783-FBE6F8ED07AA}" type="sibTrans" cxnId="{99E2D363-A89B-452E-BA17-EF1920974257}">
      <dgm:prSet/>
      <dgm:spPr/>
      <dgm:t>
        <a:bodyPr/>
        <a:lstStyle/>
        <a:p>
          <a:endParaRPr lang="zh-CN" altLang="en-US"/>
        </a:p>
      </dgm:t>
    </dgm:pt>
    <dgm:pt modelId="{7DA4A8B9-17C5-4AC7-B50F-BCDFEC95FA2C}">
      <dgm:prSet phldrT="[Text]"/>
      <dgm:spPr/>
      <dgm:t>
        <a:bodyPr/>
        <a:lstStyle/>
        <a:p>
          <a:r>
            <a:rPr lang="en-US" altLang="zh-CN" dirty="0" smtClean="0"/>
            <a:t>lo.y0</a:t>
          </a:r>
          <a:endParaRPr lang="zh-CN" altLang="en-US" dirty="0"/>
        </a:p>
      </dgm:t>
    </dgm:pt>
    <dgm:pt modelId="{985EFFB3-A6FD-41BA-8506-877B9E25DB49}" type="parTrans" cxnId="{244C1838-01BA-4BFD-92AD-C8BC1F317D38}">
      <dgm:prSet/>
      <dgm:spPr/>
      <dgm:t>
        <a:bodyPr/>
        <a:lstStyle/>
        <a:p>
          <a:endParaRPr lang="zh-CN" altLang="en-US"/>
        </a:p>
      </dgm:t>
    </dgm:pt>
    <dgm:pt modelId="{C1848F3D-1E82-4FBC-ACD3-C2FDC7003882}" type="sibTrans" cxnId="{244C1838-01BA-4BFD-92AD-C8BC1F317D38}">
      <dgm:prSet/>
      <dgm:spPr/>
      <dgm:t>
        <a:bodyPr/>
        <a:lstStyle/>
        <a:p>
          <a:endParaRPr lang="zh-CN" altLang="en-US"/>
        </a:p>
      </dgm:t>
    </dgm:pt>
    <dgm:pt modelId="{C41834EB-CEBD-497A-AFD0-FFB85EE13407}">
      <dgm:prSet phldrT="[Text]"/>
      <dgm:spPr/>
      <dgm:t>
        <a:bodyPr/>
        <a:lstStyle/>
        <a:p>
          <a:endParaRPr lang="zh-CN" altLang="en-US" dirty="0">
            <a:solidFill>
              <a:srgbClr val="FF0000"/>
            </a:solidFill>
          </a:endParaRPr>
        </a:p>
      </dgm:t>
    </dgm:pt>
    <dgm:pt modelId="{EB672570-CE5A-412D-9373-0ABE999A002D}" type="parTrans" cxnId="{96FEB98F-4462-42D6-9F61-738FD6C7CE24}">
      <dgm:prSet/>
      <dgm:spPr/>
      <dgm:t>
        <a:bodyPr/>
        <a:lstStyle/>
        <a:p>
          <a:endParaRPr lang="zh-CN" altLang="en-US"/>
        </a:p>
      </dgm:t>
    </dgm:pt>
    <dgm:pt modelId="{4DB30E29-778D-459C-A958-A25311010792}" type="sibTrans" cxnId="{96FEB98F-4462-42D6-9F61-738FD6C7CE24}">
      <dgm:prSet/>
      <dgm:spPr/>
      <dgm:t>
        <a:bodyPr/>
        <a:lstStyle/>
        <a:p>
          <a:endParaRPr lang="zh-CN" altLang="en-US"/>
        </a:p>
      </dgm:t>
    </dgm:pt>
    <dgm:pt modelId="{CD200BE4-F997-4910-B53C-3B7BE77E6080}">
      <dgm:prSet phldrT="[Text]"/>
      <dgm:spPr/>
      <dgm:t>
        <a:bodyPr/>
        <a:lstStyle/>
        <a:p>
          <a:r>
            <a:rPr lang="en-US" altLang="zh-CN" dirty="0" smtClean="0"/>
            <a:t>X0*y0</a:t>
          </a:r>
          <a:endParaRPr lang="zh-CN" altLang="en-US" dirty="0"/>
        </a:p>
      </dgm:t>
    </dgm:pt>
    <dgm:pt modelId="{FA744C7F-882E-4B48-A8B0-407688505CE2}" type="parTrans" cxnId="{716E3D16-10B9-4958-AB7B-CB7490F5F421}">
      <dgm:prSet/>
      <dgm:spPr/>
      <dgm:t>
        <a:bodyPr/>
        <a:lstStyle/>
        <a:p>
          <a:endParaRPr lang="zh-CN" altLang="en-US"/>
        </a:p>
      </dgm:t>
    </dgm:pt>
    <dgm:pt modelId="{8DA9216C-B043-4DB9-9F45-02AEF8540CE3}" type="sibTrans" cxnId="{716E3D16-10B9-4958-AB7B-CB7490F5F421}">
      <dgm:prSet/>
      <dgm:spPr/>
      <dgm:t>
        <a:bodyPr/>
        <a:lstStyle/>
        <a:p>
          <a:endParaRPr lang="zh-CN" altLang="en-US"/>
        </a:p>
      </dgm:t>
    </dgm:pt>
    <dgm:pt modelId="{7FD174BD-FF3A-440C-95BB-C9AAAB2803E1}">
      <dgm:prSet phldrT="[Text]"/>
      <dgm:spPr/>
      <dgm:t>
        <a:bodyPr/>
        <a:lstStyle/>
        <a:p>
          <a:r>
            <a:rPr lang="en-US" altLang="zh-CN" dirty="0" smtClean="0"/>
            <a:t>X1*y0</a:t>
          </a:r>
          <a:endParaRPr lang="zh-CN" altLang="en-US" dirty="0"/>
        </a:p>
      </dgm:t>
    </dgm:pt>
    <dgm:pt modelId="{0F1F3589-4A1B-42BF-AB88-FAD960C3ED60}" type="parTrans" cxnId="{54A9C7F2-0965-4128-A97C-A487F74E36F9}">
      <dgm:prSet/>
      <dgm:spPr/>
      <dgm:t>
        <a:bodyPr/>
        <a:lstStyle/>
        <a:p>
          <a:endParaRPr lang="zh-CN" altLang="en-US"/>
        </a:p>
      </dgm:t>
    </dgm:pt>
    <dgm:pt modelId="{D312D8FA-38C3-4673-98AD-5C19D8127F10}" type="sibTrans" cxnId="{54A9C7F2-0965-4128-A97C-A487F74E36F9}">
      <dgm:prSet/>
      <dgm:spPr/>
      <dgm:t>
        <a:bodyPr/>
        <a:lstStyle/>
        <a:p>
          <a:endParaRPr lang="zh-CN" altLang="en-US"/>
        </a:p>
      </dgm:t>
    </dgm:pt>
    <dgm:pt modelId="{ECAA1BDE-98F5-495C-9DE1-D46037E5D091}">
      <dgm:prSet phldrT="[Text]"/>
      <dgm:spPr/>
      <dgm:t>
        <a:bodyPr/>
        <a:lstStyle/>
        <a:p>
          <a:r>
            <a:rPr lang="en-US" altLang="zh-CN" dirty="0" smtClean="0"/>
            <a:t>X1*y1</a:t>
          </a:r>
          <a:endParaRPr lang="zh-CN" altLang="en-US" dirty="0"/>
        </a:p>
      </dgm:t>
    </dgm:pt>
    <dgm:pt modelId="{715A58A8-50E2-4C85-B509-0D15F2079565}" type="parTrans" cxnId="{923E3378-7DF4-4F5E-980C-46D40A6010FE}">
      <dgm:prSet/>
      <dgm:spPr/>
      <dgm:t>
        <a:bodyPr/>
        <a:lstStyle/>
        <a:p>
          <a:endParaRPr lang="zh-CN" altLang="en-US"/>
        </a:p>
      </dgm:t>
    </dgm:pt>
    <dgm:pt modelId="{F04871DF-7E75-44DE-A684-49A216E2A523}" type="sibTrans" cxnId="{923E3378-7DF4-4F5E-980C-46D40A6010FE}">
      <dgm:prSet/>
      <dgm:spPr/>
      <dgm:t>
        <a:bodyPr/>
        <a:lstStyle/>
        <a:p>
          <a:endParaRPr lang="zh-CN" altLang="en-US"/>
        </a:p>
      </dgm:t>
    </dgm:pt>
    <dgm:pt modelId="{B02F487F-5174-4EEC-AB92-7579EE2A0E88}">
      <dgm:prSet phldrT="[Text]"/>
      <dgm:spPr/>
      <dgm:t>
        <a:bodyPr/>
        <a:lstStyle/>
        <a:p>
          <a:r>
            <a:rPr lang="en-US" altLang="zh-CN" dirty="0" smtClean="0"/>
            <a:t>X0*y1</a:t>
          </a:r>
          <a:endParaRPr lang="zh-CN" altLang="en-US" dirty="0"/>
        </a:p>
      </dgm:t>
    </dgm:pt>
    <dgm:pt modelId="{661A4883-26A2-4C8D-A4AE-56AAEB94320E}" type="parTrans" cxnId="{09A62F82-7FF4-4DCA-A972-BF4299565849}">
      <dgm:prSet/>
      <dgm:spPr/>
      <dgm:t>
        <a:bodyPr/>
        <a:lstStyle/>
        <a:p>
          <a:endParaRPr lang="zh-CN" altLang="en-US"/>
        </a:p>
      </dgm:t>
    </dgm:pt>
    <dgm:pt modelId="{64D5FC87-A40C-4F01-8D7B-EE39F569A10C}" type="sibTrans" cxnId="{09A62F82-7FF4-4DCA-A972-BF4299565849}">
      <dgm:prSet/>
      <dgm:spPr/>
      <dgm:t>
        <a:bodyPr/>
        <a:lstStyle/>
        <a:p>
          <a:endParaRPr lang="zh-CN" altLang="en-US"/>
        </a:p>
      </dgm:t>
    </dgm:pt>
    <dgm:pt modelId="{342E1A95-7777-4FBD-8181-5E17A5189D1A}">
      <dgm:prSet phldrT="[Text]"/>
      <dgm:spPr/>
      <dgm:t>
        <a:bodyPr/>
        <a:lstStyle/>
        <a:p>
          <a:endParaRPr lang="zh-CN" altLang="en-US" dirty="0">
            <a:solidFill>
              <a:srgbClr val="FF0000"/>
            </a:solidFill>
          </a:endParaRPr>
        </a:p>
      </dgm:t>
    </dgm:pt>
    <dgm:pt modelId="{E4A6A3A0-40E5-43A3-A950-B4889071D9A0}" type="parTrans" cxnId="{BF299802-1EDB-40CD-8C38-08E0E09C4265}">
      <dgm:prSet/>
      <dgm:spPr/>
      <dgm:t>
        <a:bodyPr/>
        <a:lstStyle/>
        <a:p>
          <a:endParaRPr lang="zh-CN" altLang="en-US"/>
        </a:p>
      </dgm:t>
    </dgm:pt>
    <dgm:pt modelId="{A880E320-7036-4788-B7B8-44CBB10CAF9D}" type="sibTrans" cxnId="{BF299802-1EDB-40CD-8C38-08E0E09C4265}">
      <dgm:prSet/>
      <dgm:spPr/>
      <dgm:t>
        <a:bodyPr/>
        <a:lstStyle/>
        <a:p>
          <a:endParaRPr lang="zh-CN" altLang="en-US"/>
        </a:p>
      </dgm:t>
    </dgm:pt>
    <dgm:pt modelId="{CCDE914F-4157-480D-BC1E-7392E5C301E2}" type="pres">
      <dgm:prSet presAssocID="{970CA033-B01F-4CD9-BC28-80A838471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2B004B-C0CD-4938-AE88-DBDD32DA404B}" type="pres">
      <dgm:prSet presAssocID="{BAB0D508-A76D-46C0-BA4C-64672B1237A1}" presName="node" presStyleLbl="node1" presStyleIdx="0" presStyleCnt="11" custScaleX="163596" custScaleY="27800" custLinFactNeighborX="1927" custLinFactNeighborY="-363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2613C2-878B-4EFF-A11B-1DCDEE675DB6}" type="pres">
      <dgm:prSet presAssocID="{23CC70D1-BEE3-4E9D-AA4B-9448F5F37AE8}" presName="sibTrans" presStyleCnt="0"/>
      <dgm:spPr/>
    </dgm:pt>
    <dgm:pt modelId="{DCA49343-32EC-4A6C-A85F-2A699E226991}" type="pres">
      <dgm:prSet presAssocID="{90E7CAB1-7D2E-49FE-8DC4-0CF7DC7C3498}" presName="node" presStyleLbl="node1" presStyleIdx="1" presStyleCnt="11" custScaleX="22174" custScaleY="14547" custLinFactNeighborX="47194" custLinFactNeighborY="-241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AACA16-D689-4A60-909A-ADAB60D13204}" type="pres">
      <dgm:prSet presAssocID="{8BFD1B91-2D70-40E7-A22A-0785F6D70B6D}" presName="sibTrans" presStyleCnt="0"/>
      <dgm:spPr/>
    </dgm:pt>
    <dgm:pt modelId="{507B5600-D282-4ECF-B47B-C2AA2CA2B30D}" type="pres">
      <dgm:prSet presAssocID="{12A6A329-9ADE-4B6D-81DE-8E07DF2339D6}" presName="node" presStyleLbl="node1" presStyleIdx="2" presStyleCnt="11" custScaleX="22174" custScaleY="14547" custLinFactNeighborX="38015" custLinFactNeighborY="-243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C8010E-265C-4C11-B78B-FBD2427E4D5D}" type="pres">
      <dgm:prSet presAssocID="{34D7A24B-FF77-4580-82FC-1AA8AFF72A74}" presName="sibTrans" presStyleCnt="0"/>
      <dgm:spPr/>
    </dgm:pt>
    <dgm:pt modelId="{206609CA-0353-4296-955D-6022F3347F61}" type="pres">
      <dgm:prSet presAssocID="{F54D5764-53EA-4B38-B0BF-BE8476119999}" presName="node" presStyleLbl="node1" presStyleIdx="3" presStyleCnt="11" custScaleX="22174" custScaleY="14547" custLinFactNeighborX="-16964" custLinFactNeighborY="-48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55FA8B-05B7-4D1C-B436-D08E3A0EBA57}" type="pres">
      <dgm:prSet presAssocID="{CF926D9E-4471-4255-B783-FBE6F8ED07AA}" presName="sibTrans" presStyleCnt="0"/>
      <dgm:spPr/>
    </dgm:pt>
    <dgm:pt modelId="{53D2E0D8-C71F-4D52-A6C5-D77F40E88347}" type="pres">
      <dgm:prSet presAssocID="{7DA4A8B9-17C5-4AC7-B50F-BCDFEC95FA2C}" presName="node" presStyleLbl="node1" presStyleIdx="4" presStyleCnt="11" custScaleX="22174" custScaleY="14547" custLinFactNeighborX="-26143" custLinFactNeighborY="-48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33CBE8-7C8E-434F-A1E2-A149C4DBE5A6}" type="pres">
      <dgm:prSet presAssocID="{C1848F3D-1E82-4FBC-ACD3-C2FDC7003882}" presName="sibTrans" presStyleCnt="0"/>
      <dgm:spPr/>
    </dgm:pt>
    <dgm:pt modelId="{59BD619B-9C76-4772-8196-F0EC44F10FC7}" type="pres">
      <dgm:prSet presAssocID="{C41834EB-CEBD-497A-AFD0-FFB85EE13407}" presName="node" presStyleLbl="node1" presStyleIdx="5" presStyleCnt="11" custFlipVert="1" custScaleX="82448" custScaleY="3091" custLinFactNeighborX="40957" custLinFactNeighborY="-224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890E0A-5D27-4D3E-AED7-F36CDF4EC0CE}" type="pres">
      <dgm:prSet presAssocID="{4DB30E29-778D-459C-A958-A25311010792}" presName="sibTrans" presStyleCnt="0"/>
      <dgm:spPr/>
    </dgm:pt>
    <dgm:pt modelId="{07817B86-053A-40E5-9371-E7E94365EA82}" type="pres">
      <dgm:prSet presAssocID="{CD200BE4-F997-4910-B53C-3B7BE77E6080}" presName="node" presStyleLbl="node1" presStyleIdx="6" presStyleCnt="11" custScaleX="51156" custScaleY="14434" custLinFactNeighborX="-15744" custLinFactNeighborY="-30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AC664C-158D-4CEE-964B-B20B243EB8E2}" type="pres">
      <dgm:prSet presAssocID="{8DA9216C-B043-4DB9-9F45-02AEF8540CE3}" presName="sibTrans" presStyleCnt="0"/>
      <dgm:spPr/>
    </dgm:pt>
    <dgm:pt modelId="{DD3BCC77-0104-455C-BFBC-69476892879C}" type="pres">
      <dgm:prSet presAssocID="{7FD174BD-FF3A-440C-95BB-C9AAAB2803E1}" presName="node" presStyleLbl="node1" presStyleIdx="7" presStyleCnt="11" custScaleX="51156" custScaleY="14434" custLinFactNeighborX="34735" custLinFactNeighborY="-341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AF8583-368E-45CC-8889-97550E5F82EF}" type="pres">
      <dgm:prSet presAssocID="{D312D8FA-38C3-4673-98AD-5C19D8127F10}" presName="sibTrans" presStyleCnt="0"/>
      <dgm:spPr/>
    </dgm:pt>
    <dgm:pt modelId="{0F2A9F61-FDEF-4F2F-B012-579F9C7E9AEE}" type="pres">
      <dgm:prSet presAssocID="{ECAA1BDE-98F5-495C-9DE1-D46037E5D091}" presName="node" presStyleLbl="node1" presStyleIdx="8" presStyleCnt="11" custScaleX="51156" custScaleY="14434" custLinFactNeighborX="-54871" custLinFactNeighborY="-25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380C4B-EAAF-44A9-AE9C-3A733DF5AA70}" type="pres">
      <dgm:prSet presAssocID="{F04871DF-7E75-44DE-A684-49A216E2A523}" presName="sibTrans" presStyleCnt="0"/>
      <dgm:spPr/>
    </dgm:pt>
    <dgm:pt modelId="{51B0FC0E-16C7-4CCA-B873-5A75528325D0}" type="pres">
      <dgm:prSet presAssocID="{B02F487F-5174-4EEC-AB92-7579EE2A0E88}" presName="node" presStyleLbl="node1" presStyleIdx="9" presStyleCnt="11" custScaleX="51156" custScaleY="14434" custLinFactNeighborX="-62288" custLinFactNeighborY="-25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921795-6A7D-4F62-8CEF-BB21E3941EED}" type="pres">
      <dgm:prSet presAssocID="{64D5FC87-A40C-4F01-8D7B-EE39F569A10C}" presName="sibTrans" presStyleCnt="0"/>
      <dgm:spPr/>
    </dgm:pt>
    <dgm:pt modelId="{2E82087C-ABBC-47AD-9F9B-340278BC6983}" type="pres">
      <dgm:prSet presAssocID="{342E1A95-7777-4FBD-8181-5E17A5189D1A}" presName="node" presStyleLbl="node1" presStyleIdx="10" presStyleCnt="11" custFlipVert="1" custScaleX="82448" custScaleY="3091" custLinFactNeighborX="8770" custLinFactNeighborY="-72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8FD709B-484A-45B4-BBBD-11BFC7D27FD9}" type="presOf" srcId="{90E7CAB1-7D2E-49FE-8DC4-0CF7DC7C3498}" destId="{DCA49343-32EC-4A6C-A85F-2A699E226991}" srcOrd="0" destOrd="0" presId="urn:microsoft.com/office/officeart/2005/8/layout/default"/>
    <dgm:cxn modelId="{D07BAF5A-74E6-4F72-B5FB-621E9AE41A33}" type="presOf" srcId="{CD200BE4-F997-4910-B53C-3B7BE77E6080}" destId="{07817B86-053A-40E5-9371-E7E94365EA82}" srcOrd="0" destOrd="0" presId="urn:microsoft.com/office/officeart/2005/8/layout/default"/>
    <dgm:cxn modelId="{96FEB98F-4462-42D6-9F61-738FD6C7CE24}" srcId="{970CA033-B01F-4CD9-BC28-80A838471C56}" destId="{C41834EB-CEBD-497A-AFD0-FFB85EE13407}" srcOrd="5" destOrd="0" parTransId="{EB672570-CE5A-412D-9373-0ABE999A002D}" sibTransId="{4DB30E29-778D-459C-A958-A25311010792}"/>
    <dgm:cxn modelId="{54A9C7F2-0965-4128-A97C-A487F74E36F9}" srcId="{970CA033-B01F-4CD9-BC28-80A838471C56}" destId="{7FD174BD-FF3A-440C-95BB-C9AAAB2803E1}" srcOrd="7" destOrd="0" parTransId="{0F1F3589-4A1B-42BF-AB88-FAD960C3ED60}" sibTransId="{D312D8FA-38C3-4673-98AD-5C19D8127F10}"/>
    <dgm:cxn modelId="{99E2D363-A89B-452E-BA17-EF1920974257}" srcId="{970CA033-B01F-4CD9-BC28-80A838471C56}" destId="{F54D5764-53EA-4B38-B0BF-BE8476119999}" srcOrd="3" destOrd="0" parTransId="{8E8FDC96-6591-48AA-9D7B-7F44E7A54CAB}" sibTransId="{CF926D9E-4471-4255-B783-FBE6F8ED07AA}"/>
    <dgm:cxn modelId="{768A0187-0517-4A84-BA35-DD9D9A828F4F}" type="presOf" srcId="{B02F487F-5174-4EEC-AB92-7579EE2A0E88}" destId="{51B0FC0E-16C7-4CCA-B873-5A75528325D0}" srcOrd="0" destOrd="0" presId="urn:microsoft.com/office/officeart/2005/8/layout/default"/>
    <dgm:cxn modelId="{949B5CCB-3B16-473D-9EA7-131290D58857}" srcId="{970CA033-B01F-4CD9-BC28-80A838471C56}" destId="{90E7CAB1-7D2E-49FE-8DC4-0CF7DC7C3498}" srcOrd="1" destOrd="0" parTransId="{2FBE3DEC-735F-4A3C-ACD7-C016E98899C8}" sibTransId="{8BFD1B91-2D70-40E7-A22A-0785F6D70B6D}"/>
    <dgm:cxn modelId="{923E3378-7DF4-4F5E-980C-46D40A6010FE}" srcId="{970CA033-B01F-4CD9-BC28-80A838471C56}" destId="{ECAA1BDE-98F5-495C-9DE1-D46037E5D091}" srcOrd="8" destOrd="0" parTransId="{715A58A8-50E2-4C85-B509-0D15F2079565}" sibTransId="{F04871DF-7E75-44DE-A684-49A216E2A523}"/>
    <dgm:cxn modelId="{53CB8C8A-1829-478C-A98A-D6CA2B541F4F}" type="presOf" srcId="{12A6A329-9ADE-4B6D-81DE-8E07DF2339D6}" destId="{507B5600-D282-4ECF-B47B-C2AA2CA2B30D}" srcOrd="0" destOrd="0" presId="urn:microsoft.com/office/officeart/2005/8/layout/default"/>
    <dgm:cxn modelId="{FB66F181-9124-465C-974E-A83ECB02D9FB}" type="presOf" srcId="{7FD174BD-FF3A-440C-95BB-C9AAAB2803E1}" destId="{DD3BCC77-0104-455C-BFBC-69476892879C}" srcOrd="0" destOrd="0" presId="urn:microsoft.com/office/officeart/2005/8/layout/default"/>
    <dgm:cxn modelId="{91813569-8D1F-4A39-90F1-E82C0BC50C16}" type="presOf" srcId="{7DA4A8B9-17C5-4AC7-B50F-BCDFEC95FA2C}" destId="{53D2E0D8-C71F-4D52-A6C5-D77F40E88347}" srcOrd="0" destOrd="0" presId="urn:microsoft.com/office/officeart/2005/8/layout/default"/>
    <dgm:cxn modelId="{8F605745-BE24-40C7-9338-86B43ED671B6}" type="presOf" srcId="{BAB0D508-A76D-46C0-BA4C-64672B1237A1}" destId="{A72B004B-C0CD-4938-AE88-DBDD32DA404B}" srcOrd="0" destOrd="0" presId="urn:microsoft.com/office/officeart/2005/8/layout/default"/>
    <dgm:cxn modelId="{4D096259-3D04-454F-900C-82CB80B8FFBA}" srcId="{970CA033-B01F-4CD9-BC28-80A838471C56}" destId="{12A6A329-9ADE-4B6D-81DE-8E07DF2339D6}" srcOrd="2" destOrd="0" parTransId="{02AB38A2-7B4F-4014-901D-2F28184D289A}" sibTransId="{34D7A24B-FF77-4580-82FC-1AA8AFF72A74}"/>
    <dgm:cxn modelId="{51AD04BF-73A0-42CB-8122-4DEE5A5324D4}" type="presOf" srcId="{F54D5764-53EA-4B38-B0BF-BE8476119999}" destId="{206609CA-0353-4296-955D-6022F3347F61}" srcOrd="0" destOrd="0" presId="urn:microsoft.com/office/officeart/2005/8/layout/default"/>
    <dgm:cxn modelId="{75B46F4B-B6B8-4275-B26D-AC10D13EF962}" type="presOf" srcId="{ECAA1BDE-98F5-495C-9DE1-D46037E5D091}" destId="{0F2A9F61-FDEF-4F2F-B012-579F9C7E9AEE}" srcOrd="0" destOrd="0" presId="urn:microsoft.com/office/officeart/2005/8/layout/default"/>
    <dgm:cxn modelId="{C09C42DE-1296-460F-B81D-9D4E0E4330E3}" srcId="{970CA033-B01F-4CD9-BC28-80A838471C56}" destId="{BAB0D508-A76D-46C0-BA4C-64672B1237A1}" srcOrd="0" destOrd="0" parTransId="{3FB77B26-30E1-4C14-82BD-01C7EC66CFA5}" sibTransId="{23CC70D1-BEE3-4E9D-AA4B-9448F5F37AE8}"/>
    <dgm:cxn modelId="{244C1838-01BA-4BFD-92AD-C8BC1F317D38}" srcId="{970CA033-B01F-4CD9-BC28-80A838471C56}" destId="{7DA4A8B9-17C5-4AC7-B50F-BCDFEC95FA2C}" srcOrd="4" destOrd="0" parTransId="{985EFFB3-A6FD-41BA-8506-877B9E25DB49}" sibTransId="{C1848F3D-1E82-4FBC-ACD3-C2FDC7003882}"/>
    <dgm:cxn modelId="{F1E7343F-01A6-42CA-BBEF-4B02CEED1A59}" type="presOf" srcId="{342E1A95-7777-4FBD-8181-5E17A5189D1A}" destId="{2E82087C-ABBC-47AD-9F9B-340278BC6983}" srcOrd="0" destOrd="0" presId="urn:microsoft.com/office/officeart/2005/8/layout/default"/>
    <dgm:cxn modelId="{BF299802-1EDB-40CD-8C38-08E0E09C4265}" srcId="{970CA033-B01F-4CD9-BC28-80A838471C56}" destId="{342E1A95-7777-4FBD-8181-5E17A5189D1A}" srcOrd="10" destOrd="0" parTransId="{E4A6A3A0-40E5-43A3-A950-B4889071D9A0}" sibTransId="{A880E320-7036-4788-B7B8-44CBB10CAF9D}"/>
    <dgm:cxn modelId="{716E3D16-10B9-4958-AB7B-CB7490F5F421}" srcId="{970CA033-B01F-4CD9-BC28-80A838471C56}" destId="{CD200BE4-F997-4910-B53C-3B7BE77E6080}" srcOrd="6" destOrd="0" parTransId="{FA744C7F-882E-4B48-A8B0-407688505CE2}" sibTransId="{8DA9216C-B043-4DB9-9F45-02AEF8540CE3}"/>
    <dgm:cxn modelId="{6778208B-9050-4CB2-BA74-CE742B8FB22E}" type="presOf" srcId="{970CA033-B01F-4CD9-BC28-80A838471C56}" destId="{CCDE914F-4157-480D-BC1E-7392E5C301E2}" srcOrd="0" destOrd="0" presId="urn:microsoft.com/office/officeart/2005/8/layout/default"/>
    <dgm:cxn modelId="{71BCE389-3C5C-49CF-91E3-9154C4F9BDF0}" type="presOf" srcId="{C41834EB-CEBD-497A-AFD0-FFB85EE13407}" destId="{59BD619B-9C76-4772-8196-F0EC44F10FC7}" srcOrd="0" destOrd="0" presId="urn:microsoft.com/office/officeart/2005/8/layout/default"/>
    <dgm:cxn modelId="{09A62F82-7FF4-4DCA-A972-BF4299565849}" srcId="{970CA033-B01F-4CD9-BC28-80A838471C56}" destId="{B02F487F-5174-4EEC-AB92-7579EE2A0E88}" srcOrd="9" destOrd="0" parTransId="{661A4883-26A2-4C8D-A4AE-56AAEB94320E}" sibTransId="{64D5FC87-A40C-4F01-8D7B-EE39F569A10C}"/>
    <dgm:cxn modelId="{EAB87C98-37C0-4430-8EA7-D57A7D4618F1}" type="presParOf" srcId="{CCDE914F-4157-480D-BC1E-7392E5C301E2}" destId="{A72B004B-C0CD-4938-AE88-DBDD32DA404B}" srcOrd="0" destOrd="0" presId="urn:microsoft.com/office/officeart/2005/8/layout/default"/>
    <dgm:cxn modelId="{3861B351-AEAC-4AE4-900A-2439CF9B538E}" type="presParOf" srcId="{CCDE914F-4157-480D-BC1E-7392E5C301E2}" destId="{F82613C2-878B-4EFF-A11B-1DCDEE675DB6}" srcOrd="1" destOrd="0" presId="urn:microsoft.com/office/officeart/2005/8/layout/default"/>
    <dgm:cxn modelId="{4B10ECA3-776F-45DF-B7F1-CB6DD110BFFC}" type="presParOf" srcId="{CCDE914F-4157-480D-BC1E-7392E5C301E2}" destId="{DCA49343-32EC-4A6C-A85F-2A699E226991}" srcOrd="2" destOrd="0" presId="urn:microsoft.com/office/officeart/2005/8/layout/default"/>
    <dgm:cxn modelId="{A5E81D7B-2170-40A1-BC2E-CD0FBEBBF62B}" type="presParOf" srcId="{CCDE914F-4157-480D-BC1E-7392E5C301E2}" destId="{D6AACA16-D689-4A60-909A-ADAB60D13204}" srcOrd="3" destOrd="0" presId="urn:microsoft.com/office/officeart/2005/8/layout/default"/>
    <dgm:cxn modelId="{5ED540C6-88A5-452B-B0B0-0171C209CF01}" type="presParOf" srcId="{CCDE914F-4157-480D-BC1E-7392E5C301E2}" destId="{507B5600-D282-4ECF-B47B-C2AA2CA2B30D}" srcOrd="4" destOrd="0" presId="urn:microsoft.com/office/officeart/2005/8/layout/default"/>
    <dgm:cxn modelId="{FB9D2550-0C8B-4503-8CCB-94466A1CFE98}" type="presParOf" srcId="{CCDE914F-4157-480D-BC1E-7392E5C301E2}" destId="{90C8010E-265C-4C11-B78B-FBD2427E4D5D}" srcOrd="5" destOrd="0" presId="urn:microsoft.com/office/officeart/2005/8/layout/default"/>
    <dgm:cxn modelId="{3C6AC33E-00C8-4292-B8E7-EFDFF7503E18}" type="presParOf" srcId="{CCDE914F-4157-480D-BC1E-7392E5C301E2}" destId="{206609CA-0353-4296-955D-6022F3347F61}" srcOrd="6" destOrd="0" presId="urn:microsoft.com/office/officeart/2005/8/layout/default"/>
    <dgm:cxn modelId="{A2396190-F7E3-496E-A084-8ED8E6AF4BB1}" type="presParOf" srcId="{CCDE914F-4157-480D-BC1E-7392E5C301E2}" destId="{9F55FA8B-05B7-4D1C-B436-D08E3A0EBA57}" srcOrd="7" destOrd="0" presId="urn:microsoft.com/office/officeart/2005/8/layout/default"/>
    <dgm:cxn modelId="{7A6D475D-8C5B-47DB-8C4F-9CC5D342C612}" type="presParOf" srcId="{CCDE914F-4157-480D-BC1E-7392E5C301E2}" destId="{53D2E0D8-C71F-4D52-A6C5-D77F40E88347}" srcOrd="8" destOrd="0" presId="urn:microsoft.com/office/officeart/2005/8/layout/default"/>
    <dgm:cxn modelId="{0324855F-66F9-45CB-9873-8E604F647711}" type="presParOf" srcId="{CCDE914F-4157-480D-BC1E-7392E5C301E2}" destId="{EF33CBE8-7C8E-434F-A1E2-A149C4DBE5A6}" srcOrd="9" destOrd="0" presId="urn:microsoft.com/office/officeart/2005/8/layout/default"/>
    <dgm:cxn modelId="{C237A531-17AD-4571-95A5-7E621D6913E1}" type="presParOf" srcId="{CCDE914F-4157-480D-BC1E-7392E5C301E2}" destId="{59BD619B-9C76-4772-8196-F0EC44F10FC7}" srcOrd="10" destOrd="0" presId="urn:microsoft.com/office/officeart/2005/8/layout/default"/>
    <dgm:cxn modelId="{47E05FDD-C386-46D3-81FF-2427AFDFD845}" type="presParOf" srcId="{CCDE914F-4157-480D-BC1E-7392E5C301E2}" destId="{7E890E0A-5D27-4D3E-AED7-F36CDF4EC0CE}" srcOrd="11" destOrd="0" presId="urn:microsoft.com/office/officeart/2005/8/layout/default"/>
    <dgm:cxn modelId="{7C9F3F74-0FB3-4356-BFCF-754B05E76CFE}" type="presParOf" srcId="{CCDE914F-4157-480D-BC1E-7392E5C301E2}" destId="{07817B86-053A-40E5-9371-E7E94365EA82}" srcOrd="12" destOrd="0" presId="urn:microsoft.com/office/officeart/2005/8/layout/default"/>
    <dgm:cxn modelId="{719DE5CF-94B4-40CA-A7FB-4D5B376634A8}" type="presParOf" srcId="{CCDE914F-4157-480D-BC1E-7392E5C301E2}" destId="{1AAC664C-158D-4CEE-964B-B20B243EB8E2}" srcOrd="13" destOrd="0" presId="urn:microsoft.com/office/officeart/2005/8/layout/default"/>
    <dgm:cxn modelId="{A31F8464-723B-4419-A11C-D2DFCC52B9E9}" type="presParOf" srcId="{CCDE914F-4157-480D-BC1E-7392E5C301E2}" destId="{DD3BCC77-0104-455C-BFBC-69476892879C}" srcOrd="14" destOrd="0" presId="urn:microsoft.com/office/officeart/2005/8/layout/default"/>
    <dgm:cxn modelId="{45A0CA67-17CF-4F65-817F-0439A851BAFA}" type="presParOf" srcId="{CCDE914F-4157-480D-BC1E-7392E5C301E2}" destId="{94AF8583-368E-45CC-8889-97550E5F82EF}" srcOrd="15" destOrd="0" presId="urn:microsoft.com/office/officeart/2005/8/layout/default"/>
    <dgm:cxn modelId="{F0B0C442-4FAA-4585-A341-5BAC8E9BDEF9}" type="presParOf" srcId="{CCDE914F-4157-480D-BC1E-7392E5C301E2}" destId="{0F2A9F61-FDEF-4F2F-B012-579F9C7E9AEE}" srcOrd="16" destOrd="0" presId="urn:microsoft.com/office/officeart/2005/8/layout/default"/>
    <dgm:cxn modelId="{4FB29904-2499-4905-A213-6734C69CBA32}" type="presParOf" srcId="{CCDE914F-4157-480D-BC1E-7392E5C301E2}" destId="{B3380C4B-EAAF-44A9-AE9C-3A733DF5AA70}" srcOrd="17" destOrd="0" presId="urn:microsoft.com/office/officeart/2005/8/layout/default"/>
    <dgm:cxn modelId="{543FF7B8-0AB0-4EC7-AA4B-74EC27DCA02B}" type="presParOf" srcId="{CCDE914F-4157-480D-BC1E-7392E5C301E2}" destId="{51B0FC0E-16C7-4CCA-B873-5A75528325D0}" srcOrd="18" destOrd="0" presId="urn:microsoft.com/office/officeart/2005/8/layout/default"/>
    <dgm:cxn modelId="{F8F86FE7-6810-4C6F-8A6F-257E97ACDDA5}" type="presParOf" srcId="{CCDE914F-4157-480D-BC1E-7392E5C301E2}" destId="{89921795-6A7D-4F62-8CEF-BB21E3941EED}" srcOrd="19" destOrd="0" presId="urn:microsoft.com/office/officeart/2005/8/layout/default"/>
    <dgm:cxn modelId="{F4B7A07B-7771-4554-8415-21B9CC8DC35A}" type="presParOf" srcId="{CCDE914F-4157-480D-BC1E-7392E5C301E2}" destId="{2E82087C-ABBC-47AD-9F9B-340278BC6983}" srcOrd="20" destOrd="0" presId="urn:microsoft.com/office/officeart/2005/8/layout/default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70CA5-E8A9-438A-8C25-03C2741E9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696208-DBD7-480B-BE29-1490ECEA530E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1.Multiple-precision comparison</a:t>
          </a:r>
          <a:endParaRPr lang="zh-CN" altLang="en-US" dirty="0"/>
        </a:p>
      </dgm:t>
    </dgm:pt>
    <dgm:pt modelId="{D4C24B59-89AF-4A06-B43F-9E7793E1FB80}" type="par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4D03EA3C-B69A-4B7B-AF56-E0F333AB3610}" type="sib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0C6F55A6-5A91-4655-98B5-623D4245EC41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2.Multiple-precision subtraction</a:t>
          </a:r>
        </a:p>
      </dgm:t>
    </dgm:pt>
    <dgm:pt modelId="{CA19BDC9-B312-4751-995B-B008785461CF}" type="parTrans" cxnId="{B728491A-28A1-4997-9D66-3A4C0CA35E4A}">
      <dgm:prSet/>
      <dgm:spPr/>
      <dgm:t>
        <a:bodyPr/>
        <a:lstStyle/>
        <a:p>
          <a:endParaRPr lang="zh-CN" altLang="en-US"/>
        </a:p>
      </dgm:t>
    </dgm:pt>
    <dgm:pt modelId="{02B8E80D-036C-48B8-A3D3-F1BF875478F7}" type="sibTrans" cxnId="{B728491A-28A1-4997-9D66-3A4C0CA35E4A}">
      <dgm:prSet/>
      <dgm:spPr/>
      <dgm:t>
        <a:bodyPr/>
        <a:lstStyle/>
        <a:p>
          <a:endParaRPr lang="zh-CN" altLang="en-US"/>
        </a:p>
      </dgm:t>
    </dgm:pt>
    <dgm:pt modelId="{70C2DE98-990E-4795-AFE1-BE098F631F49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3.Multiple-precision modular addition</a:t>
          </a:r>
        </a:p>
      </dgm:t>
    </dgm:pt>
    <dgm:pt modelId="{1FD565D0-E68B-4D0B-89DE-BD7A77D09E2F}" type="parTrans" cxnId="{1324763C-BB47-46A9-90A8-6D9B8395F770}">
      <dgm:prSet/>
      <dgm:spPr/>
      <dgm:t>
        <a:bodyPr/>
        <a:lstStyle/>
        <a:p>
          <a:endParaRPr lang="zh-CN" altLang="en-US"/>
        </a:p>
      </dgm:t>
    </dgm:pt>
    <dgm:pt modelId="{9E23D73C-4B17-4215-B974-6E813AB23C50}" type="sibTrans" cxnId="{1324763C-BB47-46A9-90A8-6D9B8395F770}">
      <dgm:prSet/>
      <dgm:spPr/>
      <dgm:t>
        <a:bodyPr/>
        <a:lstStyle/>
        <a:p>
          <a:endParaRPr lang="zh-CN" altLang="en-US"/>
        </a:p>
      </dgm:t>
    </dgm:pt>
    <dgm:pt modelId="{8A32813A-C9A2-4B40-90AC-C032CFE7C5DF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4.Multiple-precision modular subtraction</a:t>
          </a:r>
        </a:p>
      </dgm:t>
    </dgm:pt>
    <dgm:pt modelId="{6DD9EC85-DF67-429E-8198-91DAD712ACD4}" type="parTrans" cxnId="{0A17E5CD-DA72-4FA9-95B8-8BA65076677E}">
      <dgm:prSet/>
      <dgm:spPr/>
      <dgm:t>
        <a:bodyPr/>
        <a:lstStyle/>
        <a:p>
          <a:endParaRPr lang="zh-CN" altLang="en-US"/>
        </a:p>
      </dgm:t>
    </dgm:pt>
    <dgm:pt modelId="{82B28821-4E20-43D2-B9DD-AD677DFA0C72}" type="sibTrans" cxnId="{0A17E5CD-DA72-4FA9-95B8-8BA65076677E}">
      <dgm:prSet/>
      <dgm:spPr/>
      <dgm:t>
        <a:bodyPr/>
        <a:lstStyle/>
        <a:p>
          <a:endParaRPr lang="zh-CN" altLang="en-US"/>
        </a:p>
      </dgm:t>
    </dgm:pt>
    <dgm:pt modelId="{3C697578-B552-496C-B174-AA9DE061FC60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5.Multiple-precision multiplication</a:t>
          </a:r>
        </a:p>
      </dgm:t>
    </dgm:pt>
    <dgm:pt modelId="{806E626E-6C2A-4E6A-A9D1-08725F1B5A3C}" type="parTrans" cxnId="{ADF6DA86-4CC8-44C8-A855-94B8843540ED}">
      <dgm:prSet/>
      <dgm:spPr/>
      <dgm:t>
        <a:bodyPr/>
        <a:lstStyle/>
        <a:p>
          <a:endParaRPr lang="zh-CN" altLang="en-US"/>
        </a:p>
      </dgm:t>
    </dgm:pt>
    <dgm:pt modelId="{133B0C9D-7B20-402A-9FB8-76D2C3EC739D}" type="sibTrans" cxnId="{ADF6DA86-4CC8-44C8-A855-94B8843540ED}">
      <dgm:prSet/>
      <dgm:spPr/>
      <dgm:t>
        <a:bodyPr/>
        <a:lstStyle/>
        <a:p>
          <a:endParaRPr lang="zh-CN" altLang="en-US"/>
        </a:p>
      </dgm:t>
    </dgm:pt>
    <dgm:pt modelId="{67BF3DC1-4CFE-4A52-967F-1EC7CB0A18A1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6.Multiple-precision division</a:t>
          </a:r>
        </a:p>
      </dgm:t>
    </dgm:pt>
    <dgm:pt modelId="{8B98FEBC-D888-4BE8-AE0E-D3938C886135}" type="parTrans" cxnId="{3F295C8D-A111-44C6-BDAE-A808D4FDEB6F}">
      <dgm:prSet/>
      <dgm:spPr/>
      <dgm:t>
        <a:bodyPr/>
        <a:lstStyle/>
        <a:p>
          <a:endParaRPr lang="zh-CN" altLang="en-US"/>
        </a:p>
      </dgm:t>
    </dgm:pt>
    <dgm:pt modelId="{F6755040-75C3-4816-8B25-DE3B91D56405}" type="sibTrans" cxnId="{3F295C8D-A111-44C6-BDAE-A808D4FDEB6F}">
      <dgm:prSet/>
      <dgm:spPr/>
      <dgm:t>
        <a:bodyPr/>
        <a:lstStyle/>
        <a:p>
          <a:endParaRPr lang="zh-CN" altLang="en-US"/>
        </a:p>
      </dgm:t>
    </dgm:pt>
    <dgm:pt modelId="{E5DAF2B0-42BD-48E8-8368-C4D5E406FFBE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7.Multiple-precision multiplicative inversion</a:t>
          </a:r>
          <a:endParaRPr lang="zh-CN" altLang="en-US" dirty="0"/>
        </a:p>
      </dgm:t>
    </dgm:pt>
    <dgm:pt modelId="{0FF7D9FD-92C0-40FF-BFCA-BB837B519869}" type="parTrans" cxnId="{6108B8DC-A4AE-4AFC-B7DF-A131FD5E366B}">
      <dgm:prSet/>
      <dgm:spPr/>
      <dgm:t>
        <a:bodyPr/>
        <a:lstStyle/>
        <a:p>
          <a:endParaRPr lang="zh-CN" altLang="en-US"/>
        </a:p>
      </dgm:t>
    </dgm:pt>
    <dgm:pt modelId="{9AD66064-73BF-4778-BEAF-FFB06741F689}" type="sibTrans" cxnId="{6108B8DC-A4AE-4AFC-B7DF-A131FD5E366B}">
      <dgm:prSet/>
      <dgm:spPr/>
      <dgm:t>
        <a:bodyPr/>
        <a:lstStyle/>
        <a:p>
          <a:endParaRPr lang="zh-CN" altLang="en-US"/>
        </a:p>
      </dgm:t>
    </dgm:pt>
    <dgm:pt modelId="{29E1B259-B29E-4C64-962B-FC1E51722A7D}">
      <dgm:prSet/>
      <dgm:spPr/>
      <dgm:t>
        <a:bodyPr/>
        <a:lstStyle/>
        <a:p>
          <a:r>
            <a:rPr lang="en-US" altLang="zh-CN" dirty="0" smtClean="0"/>
            <a:t>8.Multiple-precision modular exponentiation</a:t>
          </a:r>
          <a:endParaRPr lang="zh-CN" altLang="en-US" dirty="0"/>
        </a:p>
      </dgm:t>
    </dgm:pt>
    <dgm:pt modelId="{124F3517-1858-460D-A3E4-3F1699DE9452}" type="parTrans" cxnId="{A487A922-F69A-456A-9337-637A1940A063}">
      <dgm:prSet/>
      <dgm:spPr/>
      <dgm:t>
        <a:bodyPr/>
        <a:lstStyle/>
        <a:p>
          <a:endParaRPr lang="zh-CN" altLang="en-US"/>
        </a:p>
      </dgm:t>
    </dgm:pt>
    <dgm:pt modelId="{C253A011-385B-49A9-B568-18D5198EF10E}" type="sibTrans" cxnId="{A487A922-F69A-456A-9337-637A1940A063}">
      <dgm:prSet/>
      <dgm:spPr/>
      <dgm:t>
        <a:bodyPr/>
        <a:lstStyle/>
        <a:p>
          <a:endParaRPr lang="zh-CN" altLang="en-US"/>
        </a:p>
      </dgm:t>
    </dgm:pt>
    <dgm:pt modelId="{496E356E-F04D-4FAE-89BA-AF0FB3657A5F}">
      <dgm:prSet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07FF949C-E45B-4CB7-A81D-DEF5A4E375BD}" type="parTrans" cxnId="{D997C3DB-E54A-44F6-B5AF-C2426CB3040F}">
      <dgm:prSet/>
      <dgm:spPr/>
      <dgm:t>
        <a:bodyPr/>
        <a:lstStyle/>
        <a:p>
          <a:endParaRPr lang="zh-CN" altLang="en-US"/>
        </a:p>
      </dgm:t>
    </dgm:pt>
    <dgm:pt modelId="{B8B13854-FD4F-473D-9136-F6AA057BD13E}" type="sibTrans" cxnId="{D997C3DB-E54A-44F6-B5AF-C2426CB3040F}">
      <dgm:prSet/>
      <dgm:spPr/>
      <dgm:t>
        <a:bodyPr/>
        <a:lstStyle/>
        <a:p>
          <a:endParaRPr lang="zh-CN" altLang="en-US"/>
        </a:p>
      </dgm:t>
    </dgm:pt>
    <dgm:pt modelId="{296A3F14-20D9-4A44-AEC1-4B11D472DAC0}" type="pres">
      <dgm:prSet presAssocID="{2C370CA5-E8A9-438A-8C25-03C2741E9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1CCE8F-9E6B-4F0D-9D15-F4D66D905700}" type="pres">
      <dgm:prSet presAssocID="{C9696208-DBD7-480B-BE29-1490ECEA530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17064-6E66-4C2D-A5FE-8378594E8F5F}" type="pres">
      <dgm:prSet presAssocID="{4D03EA3C-B69A-4B7B-AF56-E0F333AB3610}" presName="spacer" presStyleCnt="0"/>
      <dgm:spPr/>
    </dgm:pt>
    <dgm:pt modelId="{5932F568-6F51-4836-810B-01B687851682}" type="pres">
      <dgm:prSet presAssocID="{0C6F55A6-5A91-4655-98B5-623D4245EC4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A65B56-B480-4451-9A06-484C9EE0A2D2}" type="pres">
      <dgm:prSet presAssocID="{02B8E80D-036C-48B8-A3D3-F1BF875478F7}" presName="spacer" presStyleCnt="0"/>
      <dgm:spPr/>
    </dgm:pt>
    <dgm:pt modelId="{9A446AFF-E114-480F-BB4D-3D194A33FBA6}" type="pres">
      <dgm:prSet presAssocID="{70C2DE98-990E-4795-AFE1-BE098F631F4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D0F0DF-B968-4AE3-B39A-90480FEBC3DF}" type="pres">
      <dgm:prSet presAssocID="{9E23D73C-4B17-4215-B974-6E813AB23C50}" presName="spacer" presStyleCnt="0"/>
      <dgm:spPr/>
    </dgm:pt>
    <dgm:pt modelId="{88AE024D-EC6A-4F0C-94A4-472B2617238C}" type="pres">
      <dgm:prSet presAssocID="{8A32813A-C9A2-4B40-90AC-C032CFE7C5D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743320-5F2C-4F90-BED4-7906DD0D2333}" type="pres">
      <dgm:prSet presAssocID="{82B28821-4E20-43D2-B9DD-AD677DFA0C72}" presName="spacer" presStyleCnt="0"/>
      <dgm:spPr/>
    </dgm:pt>
    <dgm:pt modelId="{84358437-E44B-4F07-9395-B7131770BDFC}" type="pres">
      <dgm:prSet presAssocID="{3C697578-B552-496C-B174-AA9DE061FC6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103DCB-DAC7-4DDC-82C2-7DC6D3BD054D}" type="pres">
      <dgm:prSet presAssocID="{133B0C9D-7B20-402A-9FB8-76D2C3EC739D}" presName="spacer" presStyleCnt="0"/>
      <dgm:spPr/>
    </dgm:pt>
    <dgm:pt modelId="{45C40A44-F2F2-4027-BA79-FB9A187C7ABD}" type="pres">
      <dgm:prSet presAssocID="{67BF3DC1-4CFE-4A52-967F-1EC7CB0A18A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04F830-CA24-4D63-9840-7B011393A240}" type="pres">
      <dgm:prSet presAssocID="{F6755040-75C3-4816-8B25-DE3B91D56405}" presName="spacer" presStyleCnt="0"/>
      <dgm:spPr/>
    </dgm:pt>
    <dgm:pt modelId="{327219CF-FB08-4565-951B-8FD8719FF04E}" type="pres">
      <dgm:prSet presAssocID="{E5DAF2B0-42BD-48E8-8368-C4D5E406FFB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07FD6A-1BFF-4E6F-BE68-09857FE7DD40}" type="pres">
      <dgm:prSet presAssocID="{9AD66064-73BF-4778-BEAF-FFB06741F689}" presName="spacer" presStyleCnt="0"/>
      <dgm:spPr/>
    </dgm:pt>
    <dgm:pt modelId="{4FDBB361-A444-4049-B9AF-A4A82897654B}" type="pres">
      <dgm:prSet presAssocID="{29E1B259-B29E-4C64-962B-FC1E51722A7D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33B71F-8EA3-4910-9B1B-10B1508AA29D}" type="pres">
      <dgm:prSet presAssocID="{C253A011-385B-49A9-B568-18D5198EF10E}" presName="spacer" presStyleCnt="0"/>
      <dgm:spPr/>
    </dgm:pt>
    <dgm:pt modelId="{03ECA213-4AE1-4A0B-A148-3C36DBC64ED0}" type="pres">
      <dgm:prSet presAssocID="{496E356E-F04D-4FAE-89BA-AF0FB3657A5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6062C3-80AB-4023-AAA8-776C6C9E4EEA}" type="presOf" srcId="{8A32813A-C9A2-4B40-90AC-C032CFE7C5DF}" destId="{88AE024D-EC6A-4F0C-94A4-472B2617238C}" srcOrd="0" destOrd="0" presId="urn:microsoft.com/office/officeart/2005/8/layout/vList2"/>
    <dgm:cxn modelId="{84E1B825-0AE5-4A6A-ACB2-AD005BCDB19A}" type="presOf" srcId="{2C370CA5-E8A9-438A-8C25-03C2741E993F}" destId="{296A3F14-20D9-4A44-AEC1-4B11D472DAC0}" srcOrd="0" destOrd="0" presId="urn:microsoft.com/office/officeart/2005/8/layout/vList2"/>
    <dgm:cxn modelId="{B4B6B42B-1630-4F28-8B90-733C74CFDFB3}" type="presOf" srcId="{496E356E-F04D-4FAE-89BA-AF0FB3657A5F}" destId="{03ECA213-4AE1-4A0B-A148-3C36DBC64ED0}" srcOrd="0" destOrd="0" presId="urn:microsoft.com/office/officeart/2005/8/layout/vList2"/>
    <dgm:cxn modelId="{86A8BDCC-CCBA-4822-AB5E-98CD88DC9342}" srcId="{2C370CA5-E8A9-438A-8C25-03C2741E993F}" destId="{C9696208-DBD7-480B-BE29-1490ECEA530E}" srcOrd="0" destOrd="0" parTransId="{D4C24B59-89AF-4A06-B43F-9E7793E1FB80}" sibTransId="{4D03EA3C-B69A-4B7B-AF56-E0F333AB3610}"/>
    <dgm:cxn modelId="{ECD40ABE-F230-4320-A972-AD28BC3CFBF4}" type="presOf" srcId="{29E1B259-B29E-4C64-962B-FC1E51722A7D}" destId="{4FDBB361-A444-4049-B9AF-A4A82897654B}" srcOrd="0" destOrd="0" presId="urn:microsoft.com/office/officeart/2005/8/layout/vList2"/>
    <dgm:cxn modelId="{A487A922-F69A-456A-9337-637A1940A063}" srcId="{2C370CA5-E8A9-438A-8C25-03C2741E993F}" destId="{29E1B259-B29E-4C64-962B-FC1E51722A7D}" srcOrd="7" destOrd="0" parTransId="{124F3517-1858-460D-A3E4-3F1699DE9452}" sibTransId="{C253A011-385B-49A9-B568-18D5198EF10E}"/>
    <dgm:cxn modelId="{69575CC4-6A22-4FB2-BA20-57283FB23040}" type="presOf" srcId="{0C6F55A6-5A91-4655-98B5-623D4245EC41}" destId="{5932F568-6F51-4836-810B-01B687851682}" srcOrd="0" destOrd="0" presId="urn:microsoft.com/office/officeart/2005/8/layout/vList2"/>
    <dgm:cxn modelId="{B728491A-28A1-4997-9D66-3A4C0CA35E4A}" srcId="{2C370CA5-E8A9-438A-8C25-03C2741E993F}" destId="{0C6F55A6-5A91-4655-98B5-623D4245EC41}" srcOrd="1" destOrd="0" parTransId="{CA19BDC9-B312-4751-995B-B008785461CF}" sibTransId="{02B8E80D-036C-48B8-A3D3-F1BF875478F7}"/>
    <dgm:cxn modelId="{85C8F9A5-E452-49A1-B79E-4301D5B3BE56}" type="presOf" srcId="{70C2DE98-990E-4795-AFE1-BE098F631F49}" destId="{9A446AFF-E114-480F-BB4D-3D194A33FBA6}" srcOrd="0" destOrd="0" presId="urn:microsoft.com/office/officeart/2005/8/layout/vList2"/>
    <dgm:cxn modelId="{1324763C-BB47-46A9-90A8-6D9B8395F770}" srcId="{2C370CA5-E8A9-438A-8C25-03C2741E993F}" destId="{70C2DE98-990E-4795-AFE1-BE098F631F49}" srcOrd="2" destOrd="0" parTransId="{1FD565D0-E68B-4D0B-89DE-BD7A77D09E2F}" sibTransId="{9E23D73C-4B17-4215-B974-6E813AB23C50}"/>
    <dgm:cxn modelId="{3F295C8D-A111-44C6-BDAE-A808D4FDEB6F}" srcId="{2C370CA5-E8A9-438A-8C25-03C2741E993F}" destId="{67BF3DC1-4CFE-4A52-967F-1EC7CB0A18A1}" srcOrd="5" destOrd="0" parTransId="{8B98FEBC-D888-4BE8-AE0E-D3938C886135}" sibTransId="{F6755040-75C3-4816-8B25-DE3B91D56405}"/>
    <dgm:cxn modelId="{9AD4E49B-350B-4ED8-8826-CC26EA9D7219}" type="presOf" srcId="{E5DAF2B0-42BD-48E8-8368-C4D5E406FFBE}" destId="{327219CF-FB08-4565-951B-8FD8719FF04E}" srcOrd="0" destOrd="0" presId="urn:microsoft.com/office/officeart/2005/8/layout/vList2"/>
    <dgm:cxn modelId="{6108B8DC-A4AE-4AFC-B7DF-A131FD5E366B}" srcId="{2C370CA5-E8A9-438A-8C25-03C2741E993F}" destId="{E5DAF2B0-42BD-48E8-8368-C4D5E406FFBE}" srcOrd="6" destOrd="0" parTransId="{0FF7D9FD-92C0-40FF-BFCA-BB837B519869}" sibTransId="{9AD66064-73BF-4778-BEAF-FFB06741F689}"/>
    <dgm:cxn modelId="{B0089F96-175D-4A37-879B-E24AB7B8CA83}" type="presOf" srcId="{67BF3DC1-4CFE-4A52-967F-1EC7CB0A18A1}" destId="{45C40A44-F2F2-4027-BA79-FB9A187C7ABD}" srcOrd="0" destOrd="0" presId="urn:microsoft.com/office/officeart/2005/8/layout/vList2"/>
    <dgm:cxn modelId="{C052E1CE-978C-4A38-BE8D-D73431AD3295}" type="presOf" srcId="{C9696208-DBD7-480B-BE29-1490ECEA530E}" destId="{2E1CCE8F-9E6B-4F0D-9D15-F4D66D905700}" srcOrd="0" destOrd="0" presId="urn:microsoft.com/office/officeart/2005/8/layout/vList2"/>
    <dgm:cxn modelId="{0A17E5CD-DA72-4FA9-95B8-8BA65076677E}" srcId="{2C370CA5-E8A9-438A-8C25-03C2741E993F}" destId="{8A32813A-C9A2-4B40-90AC-C032CFE7C5DF}" srcOrd="3" destOrd="0" parTransId="{6DD9EC85-DF67-429E-8198-91DAD712ACD4}" sibTransId="{82B28821-4E20-43D2-B9DD-AD677DFA0C72}"/>
    <dgm:cxn modelId="{D997C3DB-E54A-44F6-B5AF-C2426CB3040F}" srcId="{2C370CA5-E8A9-438A-8C25-03C2741E993F}" destId="{496E356E-F04D-4FAE-89BA-AF0FB3657A5F}" srcOrd="8" destOrd="0" parTransId="{07FF949C-E45B-4CB7-A81D-DEF5A4E375BD}" sibTransId="{B8B13854-FD4F-473D-9136-F6AA057BD13E}"/>
    <dgm:cxn modelId="{ADF6DA86-4CC8-44C8-A855-94B8843540ED}" srcId="{2C370CA5-E8A9-438A-8C25-03C2741E993F}" destId="{3C697578-B552-496C-B174-AA9DE061FC60}" srcOrd="4" destOrd="0" parTransId="{806E626E-6C2A-4E6A-A9D1-08725F1B5A3C}" sibTransId="{133B0C9D-7B20-402A-9FB8-76D2C3EC739D}"/>
    <dgm:cxn modelId="{DEDE631E-C96C-45D3-A987-CE71FF717624}" type="presOf" srcId="{3C697578-B552-496C-B174-AA9DE061FC60}" destId="{84358437-E44B-4F07-9395-B7131770BDFC}" srcOrd="0" destOrd="0" presId="urn:microsoft.com/office/officeart/2005/8/layout/vList2"/>
    <dgm:cxn modelId="{BAB7A274-DC69-4A1F-8DD4-19C675CD6922}" type="presParOf" srcId="{296A3F14-20D9-4A44-AEC1-4B11D472DAC0}" destId="{2E1CCE8F-9E6B-4F0D-9D15-F4D66D905700}" srcOrd="0" destOrd="0" presId="urn:microsoft.com/office/officeart/2005/8/layout/vList2"/>
    <dgm:cxn modelId="{6EABA12E-C54C-4B5E-82C2-C5FCDC13E2F9}" type="presParOf" srcId="{296A3F14-20D9-4A44-AEC1-4B11D472DAC0}" destId="{54317064-6E66-4C2D-A5FE-8378594E8F5F}" srcOrd="1" destOrd="0" presId="urn:microsoft.com/office/officeart/2005/8/layout/vList2"/>
    <dgm:cxn modelId="{302199EE-5072-4F93-AA70-3A93BDCBE7CE}" type="presParOf" srcId="{296A3F14-20D9-4A44-AEC1-4B11D472DAC0}" destId="{5932F568-6F51-4836-810B-01B687851682}" srcOrd="2" destOrd="0" presId="urn:microsoft.com/office/officeart/2005/8/layout/vList2"/>
    <dgm:cxn modelId="{E29C7033-CF51-4904-9791-CB9615952B4C}" type="presParOf" srcId="{296A3F14-20D9-4A44-AEC1-4B11D472DAC0}" destId="{BFA65B56-B480-4451-9A06-484C9EE0A2D2}" srcOrd="3" destOrd="0" presId="urn:microsoft.com/office/officeart/2005/8/layout/vList2"/>
    <dgm:cxn modelId="{3BD5926F-E6A0-4B80-B4A5-FAEB74530040}" type="presParOf" srcId="{296A3F14-20D9-4A44-AEC1-4B11D472DAC0}" destId="{9A446AFF-E114-480F-BB4D-3D194A33FBA6}" srcOrd="4" destOrd="0" presId="urn:microsoft.com/office/officeart/2005/8/layout/vList2"/>
    <dgm:cxn modelId="{952F9359-6FE9-41E9-B41F-6A8C6F9E7BE8}" type="presParOf" srcId="{296A3F14-20D9-4A44-AEC1-4B11D472DAC0}" destId="{F5D0F0DF-B968-4AE3-B39A-90480FEBC3DF}" srcOrd="5" destOrd="0" presId="urn:microsoft.com/office/officeart/2005/8/layout/vList2"/>
    <dgm:cxn modelId="{E888AB72-111F-4A3A-8FE8-AC8593E3367E}" type="presParOf" srcId="{296A3F14-20D9-4A44-AEC1-4B11D472DAC0}" destId="{88AE024D-EC6A-4F0C-94A4-472B2617238C}" srcOrd="6" destOrd="0" presId="urn:microsoft.com/office/officeart/2005/8/layout/vList2"/>
    <dgm:cxn modelId="{832834A3-850E-450B-BB5D-122082986248}" type="presParOf" srcId="{296A3F14-20D9-4A44-AEC1-4B11D472DAC0}" destId="{20743320-5F2C-4F90-BED4-7906DD0D2333}" srcOrd="7" destOrd="0" presId="urn:microsoft.com/office/officeart/2005/8/layout/vList2"/>
    <dgm:cxn modelId="{114A9F80-EC8A-4DBA-A6CE-2E026AC7B76C}" type="presParOf" srcId="{296A3F14-20D9-4A44-AEC1-4B11D472DAC0}" destId="{84358437-E44B-4F07-9395-B7131770BDFC}" srcOrd="8" destOrd="0" presId="urn:microsoft.com/office/officeart/2005/8/layout/vList2"/>
    <dgm:cxn modelId="{D3886A07-6018-4A2C-B30C-9349B755BCD1}" type="presParOf" srcId="{296A3F14-20D9-4A44-AEC1-4B11D472DAC0}" destId="{84103DCB-DAC7-4DDC-82C2-7DC6D3BD054D}" srcOrd="9" destOrd="0" presId="urn:microsoft.com/office/officeart/2005/8/layout/vList2"/>
    <dgm:cxn modelId="{AA0165B3-835A-4FBA-B628-BF59429F795C}" type="presParOf" srcId="{296A3F14-20D9-4A44-AEC1-4B11D472DAC0}" destId="{45C40A44-F2F2-4027-BA79-FB9A187C7ABD}" srcOrd="10" destOrd="0" presId="urn:microsoft.com/office/officeart/2005/8/layout/vList2"/>
    <dgm:cxn modelId="{5BDF05D6-A4F3-4C56-ABD8-1BAC9580F91F}" type="presParOf" srcId="{296A3F14-20D9-4A44-AEC1-4B11D472DAC0}" destId="{6804F830-CA24-4D63-9840-7B011393A240}" srcOrd="11" destOrd="0" presId="urn:microsoft.com/office/officeart/2005/8/layout/vList2"/>
    <dgm:cxn modelId="{E3B0446B-9D63-492B-9017-0CFAA6792861}" type="presParOf" srcId="{296A3F14-20D9-4A44-AEC1-4B11D472DAC0}" destId="{327219CF-FB08-4565-951B-8FD8719FF04E}" srcOrd="12" destOrd="0" presId="urn:microsoft.com/office/officeart/2005/8/layout/vList2"/>
    <dgm:cxn modelId="{460A480A-0B0F-4F83-A64F-E142107EA7B4}" type="presParOf" srcId="{296A3F14-20D9-4A44-AEC1-4B11D472DAC0}" destId="{0407FD6A-1BFF-4E6F-BE68-09857FE7DD40}" srcOrd="13" destOrd="0" presId="urn:microsoft.com/office/officeart/2005/8/layout/vList2"/>
    <dgm:cxn modelId="{866411DC-A11B-4190-86E6-9CCF266E8087}" type="presParOf" srcId="{296A3F14-20D9-4A44-AEC1-4B11D472DAC0}" destId="{4FDBB361-A444-4049-B9AF-A4A82897654B}" srcOrd="14" destOrd="0" presId="urn:microsoft.com/office/officeart/2005/8/layout/vList2"/>
    <dgm:cxn modelId="{7F3E9710-7BBB-4F1C-87E0-CA9759AAD53D}" type="presParOf" srcId="{296A3F14-20D9-4A44-AEC1-4B11D472DAC0}" destId="{9733B71F-8EA3-4910-9B1B-10B1508AA29D}" srcOrd="15" destOrd="0" presId="urn:microsoft.com/office/officeart/2005/8/layout/vList2"/>
    <dgm:cxn modelId="{0DCE6B2D-FF86-44AB-A7FA-E61E91BAA0C5}" type="presParOf" srcId="{296A3F14-20D9-4A44-AEC1-4B11D472DAC0}" destId="{03ECA213-4AE1-4A0B-A148-3C36DBC64ED0}" srcOrd="16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370CA5-E8A9-438A-8C25-03C2741E9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696208-DBD7-480B-BE29-1490ECEA530E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1.CIOS Montgomery Modular Multiplication</a:t>
          </a:r>
          <a:endParaRPr lang="zh-CN" altLang="en-US" dirty="0"/>
        </a:p>
      </dgm:t>
    </dgm:pt>
    <dgm:pt modelId="{D4C24B59-89AF-4A06-B43F-9E7793E1FB80}" type="par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4D03EA3C-B69A-4B7B-AF56-E0F333AB3610}" type="sib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0C6F55A6-5A91-4655-98B5-623D4245EC41}">
      <dgm:prSet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2.Karatsuba Montgomery  Modular Multiplication</a:t>
          </a:r>
        </a:p>
      </dgm:t>
    </dgm:pt>
    <dgm:pt modelId="{CA19BDC9-B312-4751-995B-B008785461CF}" type="parTrans" cxnId="{B728491A-28A1-4997-9D66-3A4C0CA35E4A}">
      <dgm:prSet/>
      <dgm:spPr/>
      <dgm:t>
        <a:bodyPr/>
        <a:lstStyle/>
        <a:p>
          <a:endParaRPr lang="zh-CN" altLang="en-US"/>
        </a:p>
      </dgm:t>
    </dgm:pt>
    <dgm:pt modelId="{02B8E80D-036C-48B8-A3D3-F1BF875478F7}" type="sibTrans" cxnId="{B728491A-28A1-4997-9D66-3A4C0CA35E4A}">
      <dgm:prSet/>
      <dgm:spPr/>
      <dgm:t>
        <a:bodyPr/>
        <a:lstStyle/>
        <a:p>
          <a:endParaRPr lang="zh-CN" altLang="en-US"/>
        </a:p>
      </dgm:t>
    </dgm:pt>
    <dgm:pt modelId="{296A3F14-20D9-4A44-AEC1-4B11D472DAC0}" type="pres">
      <dgm:prSet presAssocID="{2C370CA5-E8A9-438A-8C25-03C2741E9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1CCE8F-9E6B-4F0D-9D15-F4D66D905700}" type="pres">
      <dgm:prSet presAssocID="{C9696208-DBD7-480B-BE29-1490ECEA53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17064-6E66-4C2D-A5FE-8378594E8F5F}" type="pres">
      <dgm:prSet presAssocID="{4D03EA3C-B69A-4B7B-AF56-E0F333AB3610}" presName="spacer" presStyleCnt="0"/>
      <dgm:spPr/>
    </dgm:pt>
    <dgm:pt modelId="{5932F568-6F51-4836-810B-01B687851682}" type="pres">
      <dgm:prSet presAssocID="{0C6F55A6-5A91-4655-98B5-623D4245EC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28491A-28A1-4997-9D66-3A4C0CA35E4A}" srcId="{2C370CA5-E8A9-438A-8C25-03C2741E993F}" destId="{0C6F55A6-5A91-4655-98B5-623D4245EC41}" srcOrd="1" destOrd="0" parTransId="{CA19BDC9-B312-4751-995B-B008785461CF}" sibTransId="{02B8E80D-036C-48B8-A3D3-F1BF875478F7}"/>
    <dgm:cxn modelId="{7FDEF68D-74D1-4BEE-8D47-74F520578FFB}" type="presOf" srcId="{0C6F55A6-5A91-4655-98B5-623D4245EC41}" destId="{5932F568-6F51-4836-810B-01B687851682}" srcOrd="0" destOrd="0" presId="urn:microsoft.com/office/officeart/2005/8/layout/vList2"/>
    <dgm:cxn modelId="{86A8BDCC-CCBA-4822-AB5E-98CD88DC9342}" srcId="{2C370CA5-E8A9-438A-8C25-03C2741E993F}" destId="{C9696208-DBD7-480B-BE29-1490ECEA530E}" srcOrd="0" destOrd="0" parTransId="{D4C24B59-89AF-4A06-B43F-9E7793E1FB80}" sibTransId="{4D03EA3C-B69A-4B7B-AF56-E0F333AB3610}"/>
    <dgm:cxn modelId="{9F94C6F8-426D-4D0A-92AB-BB0BD5DB8EB9}" type="presOf" srcId="{C9696208-DBD7-480B-BE29-1490ECEA530E}" destId="{2E1CCE8F-9E6B-4F0D-9D15-F4D66D905700}" srcOrd="0" destOrd="0" presId="urn:microsoft.com/office/officeart/2005/8/layout/vList2"/>
    <dgm:cxn modelId="{62AF29E2-64DE-453E-8B8A-61C6A661E733}" type="presOf" srcId="{2C370CA5-E8A9-438A-8C25-03C2741E993F}" destId="{296A3F14-20D9-4A44-AEC1-4B11D472DAC0}" srcOrd="0" destOrd="0" presId="urn:microsoft.com/office/officeart/2005/8/layout/vList2"/>
    <dgm:cxn modelId="{FE050ED4-70E0-4740-82D3-5353B8EA4A10}" type="presParOf" srcId="{296A3F14-20D9-4A44-AEC1-4B11D472DAC0}" destId="{2E1CCE8F-9E6B-4F0D-9D15-F4D66D905700}" srcOrd="0" destOrd="0" presId="urn:microsoft.com/office/officeart/2005/8/layout/vList2"/>
    <dgm:cxn modelId="{7F54DBC8-CBCA-41B8-9A50-D8B56288CDE2}" type="presParOf" srcId="{296A3F14-20D9-4A44-AEC1-4B11D472DAC0}" destId="{54317064-6E66-4C2D-A5FE-8378594E8F5F}" srcOrd="1" destOrd="0" presId="urn:microsoft.com/office/officeart/2005/8/layout/vList2"/>
    <dgm:cxn modelId="{6F952C44-F12C-484E-AEDE-E3A841D85159}" type="presParOf" srcId="{296A3F14-20D9-4A44-AEC1-4B11D472DAC0}" destId="{5932F568-6F51-4836-810B-01B6878516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370CA5-E8A9-438A-8C25-03C2741E9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696208-DBD7-480B-BE29-1490ECEA530E}">
      <dgm:prSet phldrT="[Text]"/>
      <dgm:spPr/>
      <dgm:t>
        <a:bodyPr/>
        <a:lstStyle/>
        <a:p>
          <a:r>
            <a:rPr lang="en-US" b="1" dirty="0" smtClean="0"/>
            <a:t>Algorithm 3</a:t>
          </a:r>
          <a:r>
            <a:rPr lang="en-US" dirty="0" smtClean="0"/>
            <a:t> Multiple-precision Montgomery multiplication</a:t>
          </a:r>
          <a:endParaRPr lang="zh-CN" altLang="en-US" dirty="0"/>
        </a:p>
      </dgm:t>
    </dgm:pt>
    <dgm:pt modelId="{D4C24B59-89AF-4A06-B43F-9E7793E1FB80}" type="par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4D03EA3C-B69A-4B7B-AF56-E0F333AB3610}" type="sibTrans" cxnId="{86A8BDCC-CCBA-4822-AB5E-98CD88DC9342}">
      <dgm:prSet/>
      <dgm:spPr/>
      <dgm:t>
        <a:bodyPr/>
        <a:lstStyle/>
        <a:p>
          <a:endParaRPr lang="zh-CN" altLang="en-US"/>
        </a:p>
      </dgm:t>
    </dgm:pt>
    <dgm:pt modelId="{8ACFA341-D9C6-4B6A-A856-BB5115E6E12E}">
      <dgm:prSet/>
      <dgm:spPr/>
      <dgm:t>
        <a:bodyPr/>
        <a:lstStyle/>
        <a:p>
          <a:r>
            <a:rPr lang="en-US" smtClean="0"/>
            <a:t>INPUT: integer </a:t>
          </a:r>
          <a:r>
            <a:rPr lang="en-US" i="1" smtClean="0"/>
            <a:t>m</a:t>
          </a:r>
          <a:r>
            <a:rPr lang="en-US" smtClean="0"/>
            <a:t> with </a:t>
          </a:r>
          <a:r>
            <a:rPr lang="en-US" i="1" smtClean="0"/>
            <a:t>n</a:t>
          </a:r>
          <a:r>
            <a:rPr lang="en-US" smtClean="0"/>
            <a:t> radix </a:t>
          </a:r>
          <a:r>
            <a:rPr lang="en-US" i="1" smtClean="0"/>
            <a:t>b</a:t>
          </a:r>
          <a:r>
            <a:rPr lang="en-US" smtClean="0"/>
            <a:t> digits and gcd(</a:t>
          </a:r>
          <a:r>
            <a:rPr lang="en-US" i="1" smtClean="0"/>
            <a:t>m</a:t>
          </a:r>
          <a:r>
            <a:rPr lang="en-US" smtClean="0"/>
            <a:t>, </a:t>
          </a:r>
          <a:r>
            <a:rPr lang="en-US" i="1" smtClean="0"/>
            <a:t>b</a:t>
          </a:r>
          <a:r>
            <a:rPr lang="en-US" smtClean="0"/>
            <a:t>) = 1,  , positive integer </a:t>
          </a:r>
          <a:r>
            <a:rPr lang="en-US" i="1" smtClean="0"/>
            <a:t>x and y</a:t>
          </a:r>
          <a:r>
            <a:rPr lang="en-US" smtClean="0"/>
            <a:t> with </a:t>
          </a:r>
          <a:r>
            <a:rPr lang="en-US" i="1" smtClean="0"/>
            <a:t>n</a:t>
          </a:r>
          <a:r>
            <a:rPr lang="en-US" smtClean="0"/>
            <a:t> radix </a:t>
          </a:r>
          <a:r>
            <a:rPr lang="en-US" i="1" smtClean="0"/>
            <a:t>b</a:t>
          </a:r>
          <a:r>
            <a:rPr lang="en-US" smtClean="0"/>
            <a:t> digits and  .</a:t>
          </a:r>
          <a:endParaRPr lang="zh-CN"/>
        </a:p>
      </dgm:t>
    </dgm:pt>
    <dgm:pt modelId="{75028D44-FFA6-4617-BE6A-C96EF1704EDE}" type="parTrans" cxnId="{99C4284E-C2FF-4D1F-9594-97AB93AF9E5A}">
      <dgm:prSet/>
      <dgm:spPr/>
      <dgm:t>
        <a:bodyPr/>
        <a:lstStyle/>
        <a:p>
          <a:endParaRPr lang="zh-CN" altLang="en-US"/>
        </a:p>
      </dgm:t>
    </dgm:pt>
    <dgm:pt modelId="{EC7BAB74-25CB-43E4-BB96-9218098EE642}" type="sibTrans" cxnId="{99C4284E-C2FF-4D1F-9594-97AB93AF9E5A}">
      <dgm:prSet/>
      <dgm:spPr/>
      <dgm:t>
        <a:bodyPr/>
        <a:lstStyle/>
        <a:p>
          <a:endParaRPr lang="zh-CN" altLang="en-US"/>
        </a:p>
      </dgm:t>
    </dgm:pt>
    <dgm:pt modelId="{1E2D3779-BE88-42AF-A201-91F491C1A388}">
      <dgm:prSet custT="1"/>
      <dgm:spPr/>
      <dgm:t>
        <a:bodyPr/>
        <a:lstStyle/>
        <a:p>
          <a:r>
            <a:rPr lang="en-US" sz="1000" dirty="0" smtClean="0"/>
            <a:t>OUTPUT: x*y*R</a:t>
          </a:r>
          <a:r>
            <a:rPr lang="en-US" sz="1000" baseline="30000" dirty="0" smtClean="0"/>
            <a:t>-1</a:t>
          </a:r>
          <a:r>
            <a:rPr lang="en-US" sz="1000" dirty="0" smtClean="0"/>
            <a:t> mod </a:t>
          </a:r>
          <a:r>
            <a:rPr lang="en-US" sz="1000" i="1" dirty="0" smtClean="0"/>
            <a:t>m</a:t>
          </a:r>
          <a:r>
            <a:rPr lang="en-US" sz="1000" dirty="0" smtClean="0"/>
            <a:t>.</a:t>
          </a:r>
          <a:endParaRPr lang="zh-CN" sz="1000" dirty="0"/>
        </a:p>
      </dgm:t>
    </dgm:pt>
    <dgm:pt modelId="{B1946577-3A19-48C0-89B7-3DFA76619847}" type="parTrans" cxnId="{DF1F5B82-C77D-427D-AA66-B5080EEBA564}">
      <dgm:prSet/>
      <dgm:spPr/>
      <dgm:t>
        <a:bodyPr/>
        <a:lstStyle/>
        <a:p>
          <a:endParaRPr lang="zh-CN" altLang="en-US"/>
        </a:p>
      </dgm:t>
    </dgm:pt>
    <dgm:pt modelId="{8519397E-C115-42AD-A728-7EA451E8BDD9}" type="sibTrans" cxnId="{DF1F5B82-C77D-427D-AA66-B5080EEBA564}">
      <dgm:prSet/>
      <dgm:spPr/>
      <dgm:t>
        <a:bodyPr/>
        <a:lstStyle/>
        <a:p>
          <a:endParaRPr lang="zh-CN" altLang="en-US"/>
        </a:p>
      </dgm:t>
    </dgm:pt>
    <dgm:pt modelId="{46E71DCA-6DF8-4D9D-B24F-7FB414855036}">
      <dgm:prSet custT="1"/>
      <dgm:spPr/>
      <dgm:t>
        <a:bodyPr/>
        <a:lstStyle/>
        <a:p>
          <a:r>
            <a:rPr lang="en-US" sz="1100" b="1" dirty="0" smtClean="0"/>
            <a:t>for</a:t>
          </a:r>
          <a:r>
            <a:rPr lang="en-US" sz="1100" dirty="0" smtClean="0"/>
            <a:t> (</a:t>
          </a:r>
          <a:r>
            <a:rPr lang="en-US" sz="1100" i="1" dirty="0" err="1" smtClean="0"/>
            <a:t>i</a:t>
          </a:r>
          <a:r>
            <a:rPr lang="en-US" sz="1100" dirty="0" smtClean="0"/>
            <a:t> </a:t>
          </a:r>
          <a:r>
            <a:rPr lang="en-US" sz="1100" b="1" dirty="0" smtClean="0"/>
            <a:t>from</a:t>
          </a:r>
          <a:r>
            <a:rPr lang="en-US" sz="1100" dirty="0" smtClean="0"/>
            <a:t> 0 </a:t>
          </a:r>
          <a:r>
            <a:rPr lang="en-US" sz="1100" b="1" dirty="0" smtClean="0"/>
            <a:t>up to</a:t>
          </a:r>
          <a:r>
            <a:rPr lang="en-US" sz="1100" i="1" dirty="0" smtClean="0"/>
            <a:t> s</a:t>
          </a:r>
          <a:r>
            <a:rPr lang="en-US" sz="1100" dirty="0" smtClean="0"/>
            <a:t>-1)</a:t>
          </a:r>
          <a:endParaRPr lang="zh-CN" sz="1100" dirty="0"/>
        </a:p>
      </dgm:t>
    </dgm:pt>
    <dgm:pt modelId="{21286795-0CCC-416F-9660-6F6795E8E97F}" type="parTrans" cxnId="{73A28A2F-7A62-499B-A53E-F5CDFE484987}">
      <dgm:prSet/>
      <dgm:spPr/>
      <dgm:t>
        <a:bodyPr/>
        <a:lstStyle/>
        <a:p>
          <a:endParaRPr lang="zh-CN" altLang="en-US"/>
        </a:p>
      </dgm:t>
    </dgm:pt>
    <dgm:pt modelId="{E0218347-CAA5-4475-B9E8-0F299F5869B9}" type="sibTrans" cxnId="{73A28A2F-7A62-499B-A53E-F5CDFE484987}">
      <dgm:prSet/>
      <dgm:spPr/>
      <dgm:t>
        <a:bodyPr/>
        <a:lstStyle/>
        <a:p>
          <a:endParaRPr lang="zh-CN" altLang="en-US"/>
        </a:p>
      </dgm:t>
    </dgm:pt>
    <dgm:pt modelId="{260CC1D2-167C-4516-9E74-5607AB40E587}">
      <dgm:prSet custT="1"/>
      <dgm:spPr/>
      <dgm:t>
        <a:bodyPr/>
        <a:lstStyle/>
        <a:p>
          <a:r>
            <a:rPr lang="en-US" sz="1100" i="1" dirty="0" smtClean="0"/>
            <a:t>C</a:t>
          </a:r>
          <a:r>
            <a:rPr lang="en-US" sz="1100" dirty="0" smtClean="0"/>
            <a:t>: = 0</a:t>
          </a:r>
          <a:endParaRPr lang="zh-CN" sz="1100" dirty="0"/>
        </a:p>
      </dgm:t>
    </dgm:pt>
    <dgm:pt modelId="{0138610E-4067-41AD-9094-A74C38277995}" type="parTrans" cxnId="{302195BA-7852-4789-900A-55F9A6FEF6ED}">
      <dgm:prSet/>
      <dgm:spPr/>
      <dgm:t>
        <a:bodyPr/>
        <a:lstStyle/>
        <a:p>
          <a:endParaRPr lang="zh-CN" altLang="en-US"/>
        </a:p>
      </dgm:t>
    </dgm:pt>
    <dgm:pt modelId="{127959FF-67DA-4527-B416-2AA925AA725A}" type="sibTrans" cxnId="{302195BA-7852-4789-900A-55F9A6FEF6ED}">
      <dgm:prSet/>
      <dgm:spPr/>
      <dgm:t>
        <a:bodyPr/>
        <a:lstStyle/>
        <a:p>
          <a:endParaRPr lang="zh-CN" altLang="en-US"/>
        </a:p>
      </dgm:t>
    </dgm:pt>
    <dgm:pt modelId="{F47DA0BC-1372-4840-A4F5-E77EA45B5A78}">
      <dgm:prSet custT="1"/>
      <dgm:spPr/>
      <dgm:t>
        <a:bodyPr/>
        <a:lstStyle/>
        <a:p>
          <a:r>
            <a:rPr lang="en-US" sz="1100" b="1" dirty="0" smtClean="0"/>
            <a:t>for</a:t>
          </a:r>
          <a:r>
            <a:rPr lang="en-US" sz="1100" dirty="0" smtClean="0"/>
            <a:t> ( </a:t>
          </a:r>
          <a:r>
            <a:rPr lang="en-US" sz="1100" i="1" dirty="0" smtClean="0"/>
            <a:t>j </a:t>
          </a:r>
          <a:r>
            <a:rPr lang="en-US" sz="1100" b="1" dirty="0" smtClean="0"/>
            <a:t>from</a:t>
          </a:r>
          <a:r>
            <a:rPr lang="en-US" sz="1100" dirty="0" smtClean="0"/>
            <a:t> 0 </a:t>
          </a:r>
          <a:r>
            <a:rPr lang="en-US" sz="1100" b="1" dirty="0" smtClean="0"/>
            <a:t>up to</a:t>
          </a:r>
          <a:r>
            <a:rPr lang="en-US" sz="1100" dirty="0" smtClean="0"/>
            <a:t> </a:t>
          </a:r>
          <a:r>
            <a:rPr lang="en-US" sz="1100" i="1" dirty="0" smtClean="0"/>
            <a:t>s</a:t>
          </a:r>
          <a:r>
            <a:rPr lang="en-US" sz="1100" dirty="0" smtClean="0"/>
            <a:t>-1)</a:t>
          </a:r>
          <a:endParaRPr lang="zh-CN" sz="1100" dirty="0"/>
        </a:p>
      </dgm:t>
    </dgm:pt>
    <dgm:pt modelId="{185B1670-3D6D-40D7-9B2C-8970155046EA}" type="parTrans" cxnId="{78CF876D-E9A5-4555-86E6-D546B977EE81}">
      <dgm:prSet/>
      <dgm:spPr/>
      <dgm:t>
        <a:bodyPr/>
        <a:lstStyle/>
        <a:p>
          <a:endParaRPr lang="zh-CN" altLang="en-US"/>
        </a:p>
      </dgm:t>
    </dgm:pt>
    <dgm:pt modelId="{444951F4-39F1-475E-8865-73965A8F722E}" type="sibTrans" cxnId="{78CF876D-E9A5-4555-86E6-D546B977EE81}">
      <dgm:prSet/>
      <dgm:spPr/>
      <dgm:t>
        <a:bodyPr/>
        <a:lstStyle/>
        <a:p>
          <a:endParaRPr lang="zh-CN" altLang="en-US"/>
        </a:p>
      </dgm:t>
    </dgm:pt>
    <dgm:pt modelId="{DBE0146B-8688-4D30-85AF-27D1C440862D}">
      <dgm:prSet custT="1"/>
      <dgm:spPr/>
      <dgm:t>
        <a:bodyPr/>
        <a:lstStyle/>
        <a:p>
          <a:r>
            <a:rPr lang="en-US" sz="1100" i="1" dirty="0" smtClean="0"/>
            <a:t>(C,S) := t[j] + a[j]*b[</a:t>
          </a:r>
          <a:r>
            <a:rPr lang="en-US" sz="1100" i="1" dirty="0" err="1" smtClean="0"/>
            <a:t>i</a:t>
          </a:r>
          <a:r>
            <a:rPr lang="en-US" sz="1100" i="1" dirty="0" smtClean="0"/>
            <a:t>] + C</a:t>
          </a:r>
          <a:endParaRPr lang="zh-CN" sz="1100" dirty="0"/>
        </a:p>
      </dgm:t>
    </dgm:pt>
    <dgm:pt modelId="{E21FACB1-4181-410D-9973-DE5E8B1E112E}" type="parTrans" cxnId="{42D71E3B-0EAC-4911-A4AC-ED022BCE7E9E}">
      <dgm:prSet/>
      <dgm:spPr/>
      <dgm:t>
        <a:bodyPr/>
        <a:lstStyle/>
        <a:p>
          <a:endParaRPr lang="zh-CN" altLang="en-US"/>
        </a:p>
      </dgm:t>
    </dgm:pt>
    <dgm:pt modelId="{D1843211-A566-49DC-BCEE-99A3B2DC2513}" type="sibTrans" cxnId="{42D71E3B-0EAC-4911-A4AC-ED022BCE7E9E}">
      <dgm:prSet/>
      <dgm:spPr/>
      <dgm:t>
        <a:bodyPr/>
        <a:lstStyle/>
        <a:p>
          <a:endParaRPr lang="zh-CN" altLang="en-US"/>
        </a:p>
      </dgm:t>
    </dgm:pt>
    <dgm:pt modelId="{497ACEE4-ECD3-4585-81C4-9BC38B9DE2FD}">
      <dgm:prSet custT="1"/>
      <dgm:spPr/>
      <dgm:t>
        <a:bodyPr/>
        <a:lstStyle/>
        <a:p>
          <a:r>
            <a:rPr lang="en-US" sz="1100" dirty="0" smtClean="0"/>
            <a:t>t[j] := S</a:t>
          </a:r>
          <a:endParaRPr lang="zh-CN" sz="1100" dirty="0"/>
        </a:p>
      </dgm:t>
    </dgm:pt>
    <dgm:pt modelId="{1F1AB4BF-0294-48D1-925B-D21AF7CCD622}" type="parTrans" cxnId="{3FD0CF26-611F-4D69-86FE-69A723F5BAE6}">
      <dgm:prSet/>
      <dgm:spPr/>
      <dgm:t>
        <a:bodyPr/>
        <a:lstStyle/>
        <a:p>
          <a:endParaRPr lang="zh-CN" altLang="en-US"/>
        </a:p>
      </dgm:t>
    </dgm:pt>
    <dgm:pt modelId="{93238CF6-409D-4810-AEDC-E06DCBBC31B2}" type="sibTrans" cxnId="{3FD0CF26-611F-4D69-86FE-69A723F5BAE6}">
      <dgm:prSet/>
      <dgm:spPr/>
      <dgm:t>
        <a:bodyPr/>
        <a:lstStyle/>
        <a:p>
          <a:endParaRPr lang="zh-CN" altLang="en-US"/>
        </a:p>
      </dgm:t>
    </dgm:pt>
    <dgm:pt modelId="{39A153B5-57B7-427B-8590-EA77F002E82E}">
      <dgm:prSet custT="1"/>
      <dgm:spPr/>
      <dgm:t>
        <a:bodyPr/>
        <a:lstStyle/>
        <a:p>
          <a:r>
            <a:rPr lang="en-US" sz="1100" b="1" dirty="0" smtClean="0"/>
            <a:t>end for</a:t>
          </a:r>
          <a:endParaRPr lang="zh-CN" sz="1100" dirty="0"/>
        </a:p>
      </dgm:t>
    </dgm:pt>
    <dgm:pt modelId="{A32FFF5D-8BB2-4E60-A2BC-A531BA4B64D4}" type="parTrans" cxnId="{E945EC2C-2134-4EEF-AF09-F08430405E48}">
      <dgm:prSet/>
      <dgm:spPr/>
      <dgm:t>
        <a:bodyPr/>
        <a:lstStyle/>
        <a:p>
          <a:endParaRPr lang="zh-CN" altLang="en-US"/>
        </a:p>
      </dgm:t>
    </dgm:pt>
    <dgm:pt modelId="{278C0DD8-5524-4F02-945D-27A8A4C1E9A0}" type="sibTrans" cxnId="{E945EC2C-2134-4EEF-AF09-F08430405E48}">
      <dgm:prSet/>
      <dgm:spPr/>
      <dgm:t>
        <a:bodyPr/>
        <a:lstStyle/>
        <a:p>
          <a:endParaRPr lang="zh-CN" altLang="en-US"/>
        </a:p>
      </dgm:t>
    </dgm:pt>
    <dgm:pt modelId="{4735E478-43EB-4EB4-BAFB-3873453349C1}">
      <dgm:prSet custT="1"/>
      <dgm:spPr/>
      <dgm:t>
        <a:bodyPr/>
        <a:lstStyle/>
        <a:p>
          <a:r>
            <a:rPr lang="en-US" sz="1100" i="1" dirty="0" smtClean="0"/>
            <a:t>(C,S) := t[s] + C</a:t>
          </a:r>
          <a:endParaRPr lang="zh-CN" sz="1100" dirty="0"/>
        </a:p>
      </dgm:t>
    </dgm:pt>
    <dgm:pt modelId="{EE4BB880-D119-439D-913F-0B21533B3CFC}" type="parTrans" cxnId="{F1A3E086-5263-4F8F-B201-141FF6B466CC}">
      <dgm:prSet/>
      <dgm:spPr/>
      <dgm:t>
        <a:bodyPr/>
        <a:lstStyle/>
        <a:p>
          <a:endParaRPr lang="zh-CN" altLang="en-US"/>
        </a:p>
      </dgm:t>
    </dgm:pt>
    <dgm:pt modelId="{95C21459-195B-456D-9A73-5F05DDA9276E}" type="sibTrans" cxnId="{F1A3E086-5263-4F8F-B201-141FF6B466CC}">
      <dgm:prSet/>
      <dgm:spPr/>
      <dgm:t>
        <a:bodyPr/>
        <a:lstStyle/>
        <a:p>
          <a:endParaRPr lang="zh-CN" altLang="en-US"/>
        </a:p>
      </dgm:t>
    </dgm:pt>
    <dgm:pt modelId="{7DBCEC15-9995-48FB-B710-4087C2E8492A}">
      <dgm:prSet custT="1"/>
      <dgm:spPr/>
      <dgm:t>
        <a:bodyPr/>
        <a:lstStyle/>
        <a:p>
          <a:r>
            <a:rPr lang="en-US" sz="1100" i="1" dirty="0" smtClean="0"/>
            <a:t>t[s] := S</a:t>
          </a:r>
          <a:endParaRPr lang="zh-CN" sz="1100" dirty="0"/>
        </a:p>
      </dgm:t>
    </dgm:pt>
    <dgm:pt modelId="{80ED3D39-E1E3-4F4C-B289-5B766285CE59}" type="parTrans" cxnId="{0B762EA6-BEF1-4FC1-A1B1-04B3362A0DFE}">
      <dgm:prSet/>
      <dgm:spPr/>
      <dgm:t>
        <a:bodyPr/>
        <a:lstStyle/>
        <a:p>
          <a:endParaRPr lang="zh-CN" altLang="en-US"/>
        </a:p>
      </dgm:t>
    </dgm:pt>
    <dgm:pt modelId="{406F7C5D-E22B-4D7E-AC64-D7E3657E44D4}" type="sibTrans" cxnId="{0B762EA6-BEF1-4FC1-A1B1-04B3362A0DFE}">
      <dgm:prSet/>
      <dgm:spPr/>
      <dgm:t>
        <a:bodyPr/>
        <a:lstStyle/>
        <a:p>
          <a:endParaRPr lang="zh-CN" altLang="en-US"/>
        </a:p>
      </dgm:t>
    </dgm:pt>
    <dgm:pt modelId="{0DAB9DDC-0D61-4C1D-BD0E-A3C3EE89713B}">
      <dgm:prSet custT="1"/>
      <dgm:spPr/>
      <dgm:t>
        <a:bodyPr/>
        <a:lstStyle/>
        <a:p>
          <a:r>
            <a:rPr lang="en-US" sz="1100" i="1" dirty="0" smtClean="0"/>
            <a:t>t[s+1] := C</a:t>
          </a:r>
          <a:endParaRPr lang="zh-CN" sz="1100" dirty="0"/>
        </a:p>
      </dgm:t>
    </dgm:pt>
    <dgm:pt modelId="{3181D53E-57C6-4320-BB06-88926C1F68A8}" type="parTrans" cxnId="{C36ABA9E-37FD-4456-8840-1B2819A4531A}">
      <dgm:prSet/>
      <dgm:spPr/>
      <dgm:t>
        <a:bodyPr/>
        <a:lstStyle/>
        <a:p>
          <a:endParaRPr lang="zh-CN" altLang="en-US"/>
        </a:p>
      </dgm:t>
    </dgm:pt>
    <dgm:pt modelId="{9B8FB5B4-B183-453F-857D-49E5E30CB21C}" type="sibTrans" cxnId="{C36ABA9E-37FD-4456-8840-1B2819A4531A}">
      <dgm:prSet/>
      <dgm:spPr/>
      <dgm:t>
        <a:bodyPr/>
        <a:lstStyle/>
        <a:p>
          <a:endParaRPr lang="zh-CN" altLang="en-US"/>
        </a:p>
      </dgm:t>
    </dgm:pt>
    <dgm:pt modelId="{804CCAC0-2E8F-4369-82EA-4E33B21EE2AC}">
      <dgm:prSet custT="1"/>
      <dgm:spPr/>
      <dgm:t>
        <a:bodyPr/>
        <a:lstStyle/>
        <a:p>
          <a:r>
            <a:rPr lang="en-US" sz="1100" i="1" dirty="0" smtClean="0"/>
            <a:t>C := 0</a:t>
          </a:r>
          <a:endParaRPr lang="zh-CN" sz="1100" dirty="0"/>
        </a:p>
      </dgm:t>
    </dgm:pt>
    <dgm:pt modelId="{D8E3F828-BE9E-43F9-89F9-4E7BCE987F4E}" type="parTrans" cxnId="{487A14C4-352A-41A9-8568-5BADC87BD23B}">
      <dgm:prSet/>
      <dgm:spPr/>
      <dgm:t>
        <a:bodyPr/>
        <a:lstStyle/>
        <a:p>
          <a:endParaRPr lang="zh-CN" altLang="en-US"/>
        </a:p>
      </dgm:t>
    </dgm:pt>
    <dgm:pt modelId="{EB738B3D-25FD-449C-8253-64D1430AAB6F}" type="sibTrans" cxnId="{487A14C4-352A-41A9-8568-5BADC87BD23B}">
      <dgm:prSet/>
      <dgm:spPr/>
      <dgm:t>
        <a:bodyPr/>
        <a:lstStyle/>
        <a:p>
          <a:endParaRPr lang="zh-CN" altLang="en-US"/>
        </a:p>
      </dgm:t>
    </dgm:pt>
    <dgm:pt modelId="{782BB214-440B-4E8E-A45B-6280751CE951}">
      <dgm:prSet custT="1"/>
      <dgm:spPr/>
      <dgm:t>
        <a:bodyPr/>
        <a:lstStyle/>
        <a:p>
          <a:r>
            <a:rPr lang="en-US" sz="1100" i="1" dirty="0" smtClean="0"/>
            <a:t>m := t[0]*n'[0] mod W</a:t>
          </a:r>
          <a:endParaRPr lang="zh-CN" sz="1100" dirty="0"/>
        </a:p>
      </dgm:t>
    </dgm:pt>
    <dgm:pt modelId="{7B2C9F34-AEB0-4B1A-8AF1-0AC3FAB5FB1A}" type="parTrans" cxnId="{F3771616-8D0A-4D21-AE83-88BA5768C065}">
      <dgm:prSet/>
      <dgm:spPr/>
      <dgm:t>
        <a:bodyPr/>
        <a:lstStyle/>
        <a:p>
          <a:endParaRPr lang="zh-CN" altLang="en-US"/>
        </a:p>
      </dgm:t>
    </dgm:pt>
    <dgm:pt modelId="{52943C08-4383-48F3-BD83-4895FD35DBC6}" type="sibTrans" cxnId="{F3771616-8D0A-4D21-AE83-88BA5768C065}">
      <dgm:prSet/>
      <dgm:spPr/>
      <dgm:t>
        <a:bodyPr/>
        <a:lstStyle/>
        <a:p>
          <a:endParaRPr lang="zh-CN" altLang="en-US"/>
        </a:p>
      </dgm:t>
    </dgm:pt>
    <dgm:pt modelId="{ED7C2378-FDD1-450F-863B-9C5BE8D43C2A}">
      <dgm:prSet custT="1"/>
      <dgm:spPr/>
      <dgm:t>
        <a:bodyPr/>
        <a:lstStyle/>
        <a:p>
          <a:r>
            <a:rPr lang="en-US" sz="1100" b="1" dirty="0" smtClean="0"/>
            <a:t>for </a:t>
          </a:r>
          <a:r>
            <a:rPr lang="en-US" sz="1100" dirty="0" smtClean="0"/>
            <a:t>(</a:t>
          </a:r>
          <a:r>
            <a:rPr lang="en-US" sz="1100" i="1" dirty="0" smtClean="0"/>
            <a:t>j </a:t>
          </a:r>
          <a:r>
            <a:rPr lang="en-US" sz="1100" b="1" dirty="0" smtClean="0"/>
            <a:t>from</a:t>
          </a:r>
          <a:r>
            <a:rPr lang="en-US" sz="1100" dirty="0" smtClean="0"/>
            <a:t> 0 </a:t>
          </a:r>
          <a:r>
            <a:rPr lang="en-US" sz="1100" b="1" dirty="0" smtClean="0"/>
            <a:t>up to</a:t>
          </a:r>
          <a:r>
            <a:rPr lang="en-US" sz="1100" dirty="0" smtClean="0"/>
            <a:t> </a:t>
          </a:r>
          <a:r>
            <a:rPr lang="en-US" sz="1100" i="1" dirty="0" smtClean="0"/>
            <a:t>s</a:t>
          </a:r>
          <a:r>
            <a:rPr lang="en-US" sz="1100" dirty="0" smtClean="0"/>
            <a:t>-1)</a:t>
          </a:r>
          <a:endParaRPr lang="zh-CN" sz="1100" dirty="0"/>
        </a:p>
      </dgm:t>
    </dgm:pt>
    <dgm:pt modelId="{64CAE4A8-5CC5-455A-9FF7-B70F5EAE0A6C}" type="parTrans" cxnId="{C8CFB380-F941-45AB-A6DC-62E03A4C3C9D}">
      <dgm:prSet/>
      <dgm:spPr/>
      <dgm:t>
        <a:bodyPr/>
        <a:lstStyle/>
        <a:p>
          <a:endParaRPr lang="zh-CN" altLang="en-US"/>
        </a:p>
      </dgm:t>
    </dgm:pt>
    <dgm:pt modelId="{585C19E9-28E1-499E-87D3-473A83032F16}" type="sibTrans" cxnId="{C8CFB380-F941-45AB-A6DC-62E03A4C3C9D}">
      <dgm:prSet/>
      <dgm:spPr/>
      <dgm:t>
        <a:bodyPr/>
        <a:lstStyle/>
        <a:p>
          <a:endParaRPr lang="zh-CN" altLang="en-US"/>
        </a:p>
      </dgm:t>
    </dgm:pt>
    <dgm:pt modelId="{FC73D522-37E3-4A65-887D-6D07B2D27824}">
      <dgm:prSet custT="1"/>
      <dgm:spPr/>
      <dgm:t>
        <a:bodyPr/>
        <a:lstStyle/>
        <a:p>
          <a:r>
            <a:rPr lang="en-US" sz="1100" i="1" dirty="0" smtClean="0"/>
            <a:t>(C,S) := t[j] + m*n[j] + C</a:t>
          </a:r>
          <a:endParaRPr lang="zh-CN" sz="1100" dirty="0"/>
        </a:p>
      </dgm:t>
    </dgm:pt>
    <dgm:pt modelId="{E74C5C4E-AB58-4347-9C92-6E0D36084D4A}" type="parTrans" cxnId="{38DB79B5-E60C-474D-ACF4-1564C9F3F6B3}">
      <dgm:prSet/>
      <dgm:spPr/>
      <dgm:t>
        <a:bodyPr/>
        <a:lstStyle/>
        <a:p>
          <a:endParaRPr lang="zh-CN" altLang="en-US"/>
        </a:p>
      </dgm:t>
    </dgm:pt>
    <dgm:pt modelId="{9AEDD70D-F369-4F6A-ABA7-310638F7117E}" type="sibTrans" cxnId="{38DB79B5-E60C-474D-ACF4-1564C9F3F6B3}">
      <dgm:prSet/>
      <dgm:spPr/>
      <dgm:t>
        <a:bodyPr/>
        <a:lstStyle/>
        <a:p>
          <a:endParaRPr lang="zh-CN" altLang="en-US"/>
        </a:p>
      </dgm:t>
    </dgm:pt>
    <dgm:pt modelId="{A9101E81-50EE-4E63-94AF-AD845FA3E1FB}">
      <dgm:prSet custT="1"/>
      <dgm:spPr/>
      <dgm:t>
        <a:bodyPr/>
        <a:lstStyle/>
        <a:p>
          <a:r>
            <a:rPr lang="en-US" sz="1100" i="1" dirty="0" smtClean="0"/>
            <a:t>t[j] := S</a:t>
          </a:r>
          <a:endParaRPr lang="zh-CN" sz="1100" dirty="0"/>
        </a:p>
      </dgm:t>
    </dgm:pt>
    <dgm:pt modelId="{9D1126D1-A2FA-4A24-8976-C5A115F9FA85}" type="parTrans" cxnId="{F7E5167E-3C29-43CF-8216-230B85DCAF51}">
      <dgm:prSet/>
      <dgm:spPr/>
      <dgm:t>
        <a:bodyPr/>
        <a:lstStyle/>
        <a:p>
          <a:endParaRPr lang="zh-CN" altLang="en-US"/>
        </a:p>
      </dgm:t>
    </dgm:pt>
    <dgm:pt modelId="{5CF1B747-7A9A-4765-93A8-07B2AF620044}" type="sibTrans" cxnId="{F7E5167E-3C29-43CF-8216-230B85DCAF51}">
      <dgm:prSet/>
      <dgm:spPr/>
      <dgm:t>
        <a:bodyPr/>
        <a:lstStyle/>
        <a:p>
          <a:endParaRPr lang="zh-CN" altLang="en-US"/>
        </a:p>
      </dgm:t>
    </dgm:pt>
    <dgm:pt modelId="{14CC863E-7270-4FDD-8F1D-EF2827C20989}">
      <dgm:prSet custT="1"/>
      <dgm:spPr/>
      <dgm:t>
        <a:bodyPr/>
        <a:lstStyle/>
        <a:p>
          <a:r>
            <a:rPr lang="en-US" sz="1100" b="1" dirty="0" smtClean="0"/>
            <a:t>end for</a:t>
          </a:r>
          <a:endParaRPr lang="zh-CN" sz="1100" dirty="0"/>
        </a:p>
      </dgm:t>
    </dgm:pt>
    <dgm:pt modelId="{934BFDA0-F950-428E-88AC-77BD71616F59}" type="parTrans" cxnId="{496EFC67-C78D-4BCD-8CEE-653D5E8C0271}">
      <dgm:prSet/>
      <dgm:spPr/>
      <dgm:t>
        <a:bodyPr/>
        <a:lstStyle/>
        <a:p>
          <a:endParaRPr lang="zh-CN" altLang="en-US"/>
        </a:p>
      </dgm:t>
    </dgm:pt>
    <dgm:pt modelId="{EF66F86C-3E9F-46FD-BD23-D4CCB8108D2B}" type="sibTrans" cxnId="{496EFC67-C78D-4BCD-8CEE-653D5E8C0271}">
      <dgm:prSet/>
      <dgm:spPr/>
      <dgm:t>
        <a:bodyPr/>
        <a:lstStyle/>
        <a:p>
          <a:endParaRPr lang="zh-CN" altLang="en-US"/>
        </a:p>
      </dgm:t>
    </dgm:pt>
    <dgm:pt modelId="{E6A34518-0856-4E08-BC18-BAD912684485}">
      <dgm:prSet custT="1"/>
      <dgm:spPr/>
      <dgm:t>
        <a:bodyPr/>
        <a:lstStyle/>
        <a:p>
          <a:r>
            <a:rPr lang="en-US" sz="1100" i="1" dirty="0" smtClean="0"/>
            <a:t>(C,S) := t[s] + C</a:t>
          </a:r>
          <a:endParaRPr lang="zh-CN" sz="1100" dirty="0"/>
        </a:p>
      </dgm:t>
    </dgm:pt>
    <dgm:pt modelId="{704F5CFE-E60F-4E84-8AD5-72FE9E6DBC81}" type="parTrans" cxnId="{4A9BFE3A-829C-4F04-88F5-9E2AF7F46212}">
      <dgm:prSet/>
      <dgm:spPr/>
      <dgm:t>
        <a:bodyPr/>
        <a:lstStyle/>
        <a:p>
          <a:endParaRPr lang="zh-CN" altLang="en-US"/>
        </a:p>
      </dgm:t>
    </dgm:pt>
    <dgm:pt modelId="{3944F888-9AA2-42DC-A4CB-A324102F48C1}" type="sibTrans" cxnId="{4A9BFE3A-829C-4F04-88F5-9E2AF7F46212}">
      <dgm:prSet/>
      <dgm:spPr/>
      <dgm:t>
        <a:bodyPr/>
        <a:lstStyle/>
        <a:p>
          <a:endParaRPr lang="zh-CN" altLang="en-US"/>
        </a:p>
      </dgm:t>
    </dgm:pt>
    <dgm:pt modelId="{EF67ACC0-D541-47EE-9AB7-BA510C93BEA4}">
      <dgm:prSet custT="1"/>
      <dgm:spPr/>
      <dgm:t>
        <a:bodyPr/>
        <a:lstStyle/>
        <a:p>
          <a:r>
            <a:rPr lang="en-US" sz="1100" i="1" dirty="0" smtClean="0"/>
            <a:t>t[s] := S</a:t>
          </a:r>
          <a:endParaRPr lang="zh-CN" sz="1100" dirty="0"/>
        </a:p>
      </dgm:t>
    </dgm:pt>
    <dgm:pt modelId="{C923DCC5-DA74-4DCF-ABEC-E9C9FB25F0AA}" type="parTrans" cxnId="{10ECDD70-9892-47FF-A240-AF7E4165FA3A}">
      <dgm:prSet/>
      <dgm:spPr/>
      <dgm:t>
        <a:bodyPr/>
        <a:lstStyle/>
        <a:p>
          <a:endParaRPr lang="zh-CN" altLang="en-US"/>
        </a:p>
      </dgm:t>
    </dgm:pt>
    <dgm:pt modelId="{7D35CE7F-A314-474C-B8B9-2D2DCAD7783C}" type="sibTrans" cxnId="{10ECDD70-9892-47FF-A240-AF7E4165FA3A}">
      <dgm:prSet/>
      <dgm:spPr/>
      <dgm:t>
        <a:bodyPr/>
        <a:lstStyle/>
        <a:p>
          <a:endParaRPr lang="zh-CN" altLang="en-US"/>
        </a:p>
      </dgm:t>
    </dgm:pt>
    <dgm:pt modelId="{A131A22B-D191-4C61-B525-0EC48E7AAE49}">
      <dgm:prSet custT="1"/>
      <dgm:spPr/>
      <dgm:t>
        <a:bodyPr/>
        <a:lstStyle/>
        <a:p>
          <a:r>
            <a:rPr lang="en-US" sz="1100" i="1" dirty="0" smtClean="0"/>
            <a:t>t[s+1] := t[s+1] + C</a:t>
          </a:r>
          <a:endParaRPr lang="zh-CN" sz="1100" dirty="0"/>
        </a:p>
      </dgm:t>
    </dgm:pt>
    <dgm:pt modelId="{26414BEE-49D1-4BA7-A566-B370BBF9A283}" type="parTrans" cxnId="{49FD0F0D-339C-4129-84AB-C0168634D7C3}">
      <dgm:prSet/>
      <dgm:spPr/>
      <dgm:t>
        <a:bodyPr/>
        <a:lstStyle/>
        <a:p>
          <a:endParaRPr lang="zh-CN" altLang="en-US"/>
        </a:p>
      </dgm:t>
    </dgm:pt>
    <dgm:pt modelId="{435C81DC-5C83-408F-A243-045F189E3C5D}" type="sibTrans" cxnId="{49FD0F0D-339C-4129-84AB-C0168634D7C3}">
      <dgm:prSet/>
      <dgm:spPr/>
      <dgm:t>
        <a:bodyPr/>
        <a:lstStyle/>
        <a:p>
          <a:endParaRPr lang="zh-CN" altLang="en-US"/>
        </a:p>
      </dgm:t>
    </dgm:pt>
    <dgm:pt modelId="{8A5D153D-C332-4607-8145-37952A3164FD}">
      <dgm:prSet custT="1"/>
      <dgm:spPr/>
      <dgm:t>
        <a:bodyPr/>
        <a:lstStyle/>
        <a:p>
          <a:r>
            <a:rPr lang="en-US" sz="1100" b="1" dirty="0" smtClean="0"/>
            <a:t>for</a:t>
          </a:r>
          <a:r>
            <a:rPr lang="en-US" sz="1100" dirty="0" smtClean="0"/>
            <a:t> (</a:t>
          </a:r>
          <a:r>
            <a:rPr lang="en-US" sz="1100" i="1" dirty="0" smtClean="0"/>
            <a:t>j</a:t>
          </a:r>
          <a:r>
            <a:rPr lang="en-US" sz="1100" dirty="0" smtClean="0"/>
            <a:t> </a:t>
          </a:r>
          <a:r>
            <a:rPr lang="en-US" sz="1100" b="1" dirty="0" smtClean="0"/>
            <a:t>from</a:t>
          </a:r>
          <a:r>
            <a:rPr lang="en-US" sz="1100" dirty="0" smtClean="0"/>
            <a:t> 0 </a:t>
          </a:r>
          <a:r>
            <a:rPr lang="en-US" sz="1100" b="1" dirty="0" smtClean="0"/>
            <a:t>up to</a:t>
          </a:r>
          <a:r>
            <a:rPr lang="en-US" sz="1100" dirty="0" smtClean="0"/>
            <a:t> </a:t>
          </a:r>
          <a:r>
            <a:rPr lang="en-US" sz="1100" i="1" dirty="0" smtClean="0"/>
            <a:t>s</a:t>
          </a:r>
          <a:r>
            <a:rPr lang="en-US" sz="1100" dirty="0" smtClean="0"/>
            <a:t>)</a:t>
          </a:r>
          <a:endParaRPr lang="zh-CN" sz="1100" dirty="0"/>
        </a:p>
      </dgm:t>
    </dgm:pt>
    <dgm:pt modelId="{3E8DB745-F57E-4F13-8A22-F662C3A59C13}" type="parTrans" cxnId="{8A3EB3AF-91F0-4FB4-9A1F-80024EEEA00E}">
      <dgm:prSet/>
      <dgm:spPr/>
      <dgm:t>
        <a:bodyPr/>
        <a:lstStyle/>
        <a:p>
          <a:endParaRPr lang="zh-CN" altLang="en-US"/>
        </a:p>
      </dgm:t>
    </dgm:pt>
    <dgm:pt modelId="{749D9F58-FCDE-4779-A90E-D702002C3678}" type="sibTrans" cxnId="{8A3EB3AF-91F0-4FB4-9A1F-80024EEEA00E}">
      <dgm:prSet/>
      <dgm:spPr/>
      <dgm:t>
        <a:bodyPr/>
        <a:lstStyle/>
        <a:p>
          <a:endParaRPr lang="zh-CN" altLang="en-US"/>
        </a:p>
      </dgm:t>
    </dgm:pt>
    <dgm:pt modelId="{56540500-AA6D-4B10-90CC-16BE5544A638}">
      <dgm:prSet custT="1"/>
      <dgm:spPr/>
      <dgm:t>
        <a:bodyPr/>
        <a:lstStyle/>
        <a:p>
          <a:r>
            <a:rPr lang="en-US" sz="1100" i="1" dirty="0" smtClean="0"/>
            <a:t>t[j] := t[j+1]</a:t>
          </a:r>
          <a:endParaRPr lang="zh-CN" sz="1100" dirty="0"/>
        </a:p>
      </dgm:t>
    </dgm:pt>
    <dgm:pt modelId="{A612C7E0-08EF-4015-ABA1-A21680889625}" type="parTrans" cxnId="{DACE20B4-F5C5-4CDC-8FE3-9C142DD394CD}">
      <dgm:prSet/>
      <dgm:spPr/>
      <dgm:t>
        <a:bodyPr/>
        <a:lstStyle/>
        <a:p>
          <a:endParaRPr lang="zh-CN" altLang="en-US"/>
        </a:p>
      </dgm:t>
    </dgm:pt>
    <dgm:pt modelId="{106E61FD-6822-4C13-AABB-08E1A782644E}" type="sibTrans" cxnId="{DACE20B4-F5C5-4CDC-8FE3-9C142DD394CD}">
      <dgm:prSet/>
      <dgm:spPr/>
      <dgm:t>
        <a:bodyPr/>
        <a:lstStyle/>
        <a:p>
          <a:endParaRPr lang="zh-CN" altLang="en-US"/>
        </a:p>
      </dgm:t>
    </dgm:pt>
    <dgm:pt modelId="{F3F72A27-D1B6-4445-A349-27BD02E8BE9A}">
      <dgm:prSet custT="1"/>
      <dgm:spPr/>
      <dgm:t>
        <a:bodyPr/>
        <a:lstStyle/>
        <a:p>
          <a:r>
            <a:rPr lang="en-US" sz="1100" b="1" dirty="0" smtClean="0"/>
            <a:t>end for</a:t>
          </a:r>
          <a:endParaRPr lang="zh-CN" sz="1100" dirty="0"/>
        </a:p>
      </dgm:t>
    </dgm:pt>
    <dgm:pt modelId="{74706897-2A67-4F78-8D26-B1632490A3B0}" type="parTrans" cxnId="{39D45712-E06D-4D53-92B5-8B15FC6EB137}">
      <dgm:prSet/>
      <dgm:spPr/>
      <dgm:t>
        <a:bodyPr/>
        <a:lstStyle/>
        <a:p>
          <a:endParaRPr lang="zh-CN" altLang="en-US"/>
        </a:p>
      </dgm:t>
    </dgm:pt>
    <dgm:pt modelId="{BF9F2996-E671-492A-9DB7-4360503986D7}" type="sibTrans" cxnId="{39D45712-E06D-4D53-92B5-8B15FC6EB137}">
      <dgm:prSet/>
      <dgm:spPr/>
      <dgm:t>
        <a:bodyPr/>
        <a:lstStyle/>
        <a:p>
          <a:endParaRPr lang="zh-CN" altLang="en-US"/>
        </a:p>
      </dgm:t>
    </dgm:pt>
    <dgm:pt modelId="{08E1461A-B2EA-4667-8FF4-2B0F6D82C17D}">
      <dgm:prSet custT="1"/>
      <dgm:spPr/>
      <dgm:t>
        <a:bodyPr/>
        <a:lstStyle/>
        <a:p>
          <a:r>
            <a:rPr lang="en-US" sz="1100" b="1" dirty="0" smtClean="0"/>
            <a:t>end for</a:t>
          </a:r>
          <a:endParaRPr lang="zh-CN" sz="1100" dirty="0"/>
        </a:p>
      </dgm:t>
    </dgm:pt>
    <dgm:pt modelId="{CDD6E21B-EF98-453C-A76C-0195EFF101D1}" type="parTrans" cxnId="{654AA953-D29D-4F61-A05C-6248F4016B36}">
      <dgm:prSet/>
      <dgm:spPr/>
      <dgm:t>
        <a:bodyPr/>
        <a:lstStyle/>
        <a:p>
          <a:endParaRPr lang="zh-CN" altLang="en-US"/>
        </a:p>
      </dgm:t>
    </dgm:pt>
    <dgm:pt modelId="{05140F3E-B7F7-4DAB-AC7A-2B34C222CC2A}" type="sibTrans" cxnId="{654AA953-D29D-4F61-A05C-6248F4016B36}">
      <dgm:prSet/>
      <dgm:spPr/>
      <dgm:t>
        <a:bodyPr/>
        <a:lstStyle/>
        <a:p>
          <a:endParaRPr lang="zh-CN" altLang="en-US"/>
        </a:p>
      </dgm:t>
    </dgm:pt>
    <dgm:pt modelId="{296A3F14-20D9-4A44-AEC1-4B11D472DAC0}" type="pres">
      <dgm:prSet presAssocID="{2C370CA5-E8A9-438A-8C25-03C2741E9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1CCE8F-9E6B-4F0D-9D15-F4D66D905700}" type="pres">
      <dgm:prSet presAssocID="{C9696208-DBD7-480B-BE29-1490ECEA530E}" presName="parentText" presStyleLbl="node1" presStyleIdx="0" presStyleCnt="3" custScaleY="911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17064-6E66-4C2D-A5FE-8378594E8F5F}" type="pres">
      <dgm:prSet presAssocID="{4D03EA3C-B69A-4B7B-AF56-E0F333AB3610}" presName="spacer" presStyleCnt="0"/>
      <dgm:spPr/>
    </dgm:pt>
    <dgm:pt modelId="{5A4D8F45-8B97-4CEF-AA85-9F7C0F5264BA}" type="pres">
      <dgm:prSet presAssocID="{8ACFA341-D9C6-4B6A-A856-BB5115E6E1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FB709F-A4DE-4083-9F68-5C035CE9BE68}" type="pres">
      <dgm:prSet presAssocID="{EC7BAB74-25CB-43E4-BB96-9218098EE642}" presName="spacer" presStyleCnt="0"/>
      <dgm:spPr/>
    </dgm:pt>
    <dgm:pt modelId="{7BB5579A-531A-414B-8513-5E27D34C51ED}" type="pres">
      <dgm:prSet presAssocID="{1E2D3779-BE88-42AF-A201-91F491C1A388}" presName="parentText" presStyleLbl="node1" presStyleIdx="2" presStyleCnt="3" custScaleY="74566" custLinFactNeighborX="-2918" custLinFactNeighborY="-138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DCBCAC-8288-4028-8EC4-F59642E03844}" type="pres">
      <dgm:prSet presAssocID="{1E2D3779-BE88-42AF-A201-91F491C1A388}" presName="childText" presStyleLbl="revTx" presStyleIdx="0" presStyleCnt="1" custScaleY="99200" custLinFactNeighborY="371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A8BDCC-CCBA-4822-AB5E-98CD88DC9342}" srcId="{2C370CA5-E8A9-438A-8C25-03C2741E993F}" destId="{C9696208-DBD7-480B-BE29-1490ECEA530E}" srcOrd="0" destOrd="0" parTransId="{D4C24B59-89AF-4A06-B43F-9E7793E1FB80}" sibTransId="{4D03EA3C-B69A-4B7B-AF56-E0F333AB3610}"/>
    <dgm:cxn modelId="{C36ABA9E-37FD-4456-8840-1B2819A4531A}" srcId="{46E71DCA-6DF8-4D9D-B24F-7FB414855036}" destId="{0DAB9DDC-0D61-4C1D-BD0E-A3C3EE89713B}" srcOrd="5" destOrd="0" parTransId="{3181D53E-57C6-4320-BB06-88926C1F68A8}" sibTransId="{9B8FB5B4-B183-453F-857D-49E5E30CB21C}"/>
    <dgm:cxn modelId="{38DB79B5-E60C-474D-ACF4-1564C9F3F6B3}" srcId="{ED7C2378-FDD1-450F-863B-9C5BE8D43C2A}" destId="{FC73D522-37E3-4A65-887D-6D07B2D27824}" srcOrd="0" destOrd="0" parTransId="{E74C5C4E-AB58-4347-9C92-6E0D36084D4A}" sibTransId="{9AEDD70D-F369-4F6A-ABA7-310638F7117E}"/>
    <dgm:cxn modelId="{73A28A2F-7A62-499B-A53E-F5CDFE484987}" srcId="{1E2D3779-BE88-42AF-A201-91F491C1A388}" destId="{46E71DCA-6DF8-4D9D-B24F-7FB414855036}" srcOrd="0" destOrd="0" parTransId="{21286795-0CCC-416F-9660-6F6795E8E97F}" sibTransId="{E0218347-CAA5-4475-B9E8-0F299F5869B9}"/>
    <dgm:cxn modelId="{99829C06-5DDB-4ADA-A65D-C2700C8B984B}" type="presOf" srcId="{E6A34518-0856-4E08-BC18-BAD912684485}" destId="{90DCBCAC-8288-4028-8EC4-F59642E03844}" srcOrd="0" destOrd="15" presId="urn:microsoft.com/office/officeart/2005/8/layout/vList2"/>
    <dgm:cxn modelId="{45FE6D47-62E6-4B07-90BA-4374D8EC3B26}" type="presOf" srcId="{497ACEE4-ECD3-4585-81C4-9BC38B9DE2FD}" destId="{90DCBCAC-8288-4028-8EC4-F59642E03844}" srcOrd="0" destOrd="4" presId="urn:microsoft.com/office/officeart/2005/8/layout/vList2"/>
    <dgm:cxn modelId="{4C742AC8-35BD-4438-9BB6-CBE4AD7B8D17}" type="presOf" srcId="{ED7C2378-FDD1-450F-863B-9C5BE8D43C2A}" destId="{90DCBCAC-8288-4028-8EC4-F59642E03844}" srcOrd="0" destOrd="11" presId="urn:microsoft.com/office/officeart/2005/8/layout/vList2"/>
    <dgm:cxn modelId="{78CF876D-E9A5-4555-86E6-D546B977EE81}" srcId="{46E71DCA-6DF8-4D9D-B24F-7FB414855036}" destId="{F47DA0BC-1372-4840-A4F5-E77EA45B5A78}" srcOrd="1" destOrd="0" parTransId="{185B1670-3D6D-40D7-9B2C-8970155046EA}" sibTransId="{444951F4-39F1-475E-8865-73965A8F722E}"/>
    <dgm:cxn modelId="{3D180D34-C23F-40C7-B8DE-8EA590B25806}" type="presOf" srcId="{56540500-AA6D-4B10-90CC-16BE5544A638}" destId="{90DCBCAC-8288-4028-8EC4-F59642E03844}" srcOrd="0" destOrd="19" presId="urn:microsoft.com/office/officeart/2005/8/layout/vList2"/>
    <dgm:cxn modelId="{05ACE733-1E24-47E5-BE29-7905B9608039}" type="presOf" srcId="{8A5D153D-C332-4607-8145-37952A3164FD}" destId="{90DCBCAC-8288-4028-8EC4-F59642E03844}" srcOrd="0" destOrd="18" presId="urn:microsoft.com/office/officeart/2005/8/layout/vList2"/>
    <dgm:cxn modelId="{496EFC67-C78D-4BCD-8CEE-653D5E8C0271}" srcId="{46E71DCA-6DF8-4D9D-B24F-7FB414855036}" destId="{14CC863E-7270-4FDD-8F1D-EF2827C20989}" srcOrd="9" destOrd="0" parTransId="{934BFDA0-F950-428E-88AC-77BD71616F59}" sibTransId="{EF66F86C-3E9F-46FD-BD23-D4CCB8108D2B}"/>
    <dgm:cxn modelId="{0BA42AD5-890B-4803-9309-7ACA4DEF9C4F}" type="presOf" srcId="{08E1461A-B2EA-4667-8FF4-2B0F6D82C17D}" destId="{90DCBCAC-8288-4028-8EC4-F59642E03844}" srcOrd="0" destOrd="21" presId="urn:microsoft.com/office/officeart/2005/8/layout/vList2"/>
    <dgm:cxn modelId="{F1A3E086-5263-4F8F-B201-141FF6B466CC}" srcId="{46E71DCA-6DF8-4D9D-B24F-7FB414855036}" destId="{4735E478-43EB-4EB4-BAFB-3873453349C1}" srcOrd="3" destOrd="0" parTransId="{EE4BB880-D119-439D-913F-0B21533B3CFC}" sibTransId="{95C21459-195B-456D-9A73-5F05DDA9276E}"/>
    <dgm:cxn modelId="{654AA953-D29D-4F61-A05C-6248F4016B36}" srcId="{1E2D3779-BE88-42AF-A201-91F491C1A388}" destId="{08E1461A-B2EA-4667-8FF4-2B0F6D82C17D}" srcOrd="1" destOrd="0" parTransId="{CDD6E21B-EF98-453C-A76C-0195EFF101D1}" sibTransId="{05140F3E-B7F7-4DAB-AC7A-2B34C222CC2A}"/>
    <dgm:cxn modelId="{D36B52AC-14AE-4B25-98BF-25FE320EBE0B}" type="presOf" srcId="{F3F72A27-D1B6-4445-A349-27BD02E8BE9A}" destId="{90DCBCAC-8288-4028-8EC4-F59642E03844}" srcOrd="0" destOrd="20" presId="urn:microsoft.com/office/officeart/2005/8/layout/vList2"/>
    <dgm:cxn modelId="{10ECDD70-9892-47FF-A240-AF7E4165FA3A}" srcId="{46E71DCA-6DF8-4D9D-B24F-7FB414855036}" destId="{EF67ACC0-D541-47EE-9AB7-BA510C93BEA4}" srcOrd="11" destOrd="0" parTransId="{C923DCC5-DA74-4DCF-ABEC-E9C9FB25F0AA}" sibTransId="{7D35CE7F-A314-474C-B8B9-2D2DCAD7783C}"/>
    <dgm:cxn modelId="{3ED7A9D6-4D0F-498A-B2D7-608D2F22D988}" type="presOf" srcId="{A131A22B-D191-4C61-B525-0EC48E7AAE49}" destId="{90DCBCAC-8288-4028-8EC4-F59642E03844}" srcOrd="0" destOrd="17" presId="urn:microsoft.com/office/officeart/2005/8/layout/vList2"/>
    <dgm:cxn modelId="{3D4749B5-6489-4818-99D3-7FEF8DD716F2}" type="presOf" srcId="{2C370CA5-E8A9-438A-8C25-03C2741E993F}" destId="{296A3F14-20D9-4A44-AEC1-4B11D472DAC0}" srcOrd="0" destOrd="0" presId="urn:microsoft.com/office/officeart/2005/8/layout/vList2"/>
    <dgm:cxn modelId="{3FD0CF26-611F-4D69-86FE-69A723F5BAE6}" srcId="{F47DA0BC-1372-4840-A4F5-E77EA45B5A78}" destId="{497ACEE4-ECD3-4585-81C4-9BC38B9DE2FD}" srcOrd="1" destOrd="0" parTransId="{1F1AB4BF-0294-48D1-925B-D21AF7CCD622}" sibTransId="{93238CF6-409D-4810-AEDC-E06DCBBC31B2}"/>
    <dgm:cxn modelId="{5C127544-AB1E-476F-90EF-5186CE618B5B}" type="presOf" srcId="{4735E478-43EB-4EB4-BAFB-3873453349C1}" destId="{90DCBCAC-8288-4028-8EC4-F59642E03844}" srcOrd="0" destOrd="6" presId="urn:microsoft.com/office/officeart/2005/8/layout/vList2"/>
    <dgm:cxn modelId="{99C4284E-C2FF-4D1F-9594-97AB93AF9E5A}" srcId="{2C370CA5-E8A9-438A-8C25-03C2741E993F}" destId="{8ACFA341-D9C6-4B6A-A856-BB5115E6E12E}" srcOrd="1" destOrd="0" parTransId="{75028D44-FFA6-4617-BE6A-C96EF1704EDE}" sibTransId="{EC7BAB74-25CB-43E4-BB96-9218098EE642}"/>
    <dgm:cxn modelId="{0BEB11AF-26CE-4B17-9BEC-F9EDAE825193}" type="presOf" srcId="{A9101E81-50EE-4E63-94AF-AD845FA3E1FB}" destId="{90DCBCAC-8288-4028-8EC4-F59642E03844}" srcOrd="0" destOrd="13" presId="urn:microsoft.com/office/officeart/2005/8/layout/vList2"/>
    <dgm:cxn modelId="{DF1F5B82-C77D-427D-AA66-B5080EEBA564}" srcId="{2C370CA5-E8A9-438A-8C25-03C2741E993F}" destId="{1E2D3779-BE88-42AF-A201-91F491C1A388}" srcOrd="2" destOrd="0" parTransId="{B1946577-3A19-48C0-89B7-3DFA76619847}" sibTransId="{8519397E-C115-42AD-A728-7EA451E8BDD9}"/>
    <dgm:cxn modelId="{8BC01AD2-7A9A-4A9D-B160-8862F04C4B51}" type="presOf" srcId="{F47DA0BC-1372-4840-A4F5-E77EA45B5A78}" destId="{90DCBCAC-8288-4028-8EC4-F59642E03844}" srcOrd="0" destOrd="2" presId="urn:microsoft.com/office/officeart/2005/8/layout/vList2"/>
    <dgm:cxn modelId="{75F210EF-F527-4D3F-9E24-0679BB670DD8}" type="presOf" srcId="{0DAB9DDC-0D61-4C1D-BD0E-A3C3EE89713B}" destId="{90DCBCAC-8288-4028-8EC4-F59642E03844}" srcOrd="0" destOrd="8" presId="urn:microsoft.com/office/officeart/2005/8/layout/vList2"/>
    <dgm:cxn modelId="{48FE74D0-BBDD-42B9-A33C-998689431353}" type="presOf" srcId="{8ACFA341-D9C6-4B6A-A856-BB5115E6E12E}" destId="{5A4D8F45-8B97-4CEF-AA85-9F7C0F5264BA}" srcOrd="0" destOrd="0" presId="urn:microsoft.com/office/officeart/2005/8/layout/vList2"/>
    <dgm:cxn modelId="{D20683AF-F602-434F-A585-8485903404B2}" type="presOf" srcId="{FC73D522-37E3-4A65-887D-6D07B2D27824}" destId="{90DCBCAC-8288-4028-8EC4-F59642E03844}" srcOrd="0" destOrd="12" presId="urn:microsoft.com/office/officeart/2005/8/layout/vList2"/>
    <dgm:cxn modelId="{B17EA46A-5BF5-4D0B-B0FB-54BBB9C7DFAA}" type="presOf" srcId="{260CC1D2-167C-4516-9E74-5607AB40E587}" destId="{90DCBCAC-8288-4028-8EC4-F59642E03844}" srcOrd="0" destOrd="1" presId="urn:microsoft.com/office/officeart/2005/8/layout/vList2"/>
    <dgm:cxn modelId="{2E3E45D6-F242-47CC-8A34-887BBF59BEE0}" type="presOf" srcId="{DBE0146B-8688-4D30-85AF-27D1C440862D}" destId="{90DCBCAC-8288-4028-8EC4-F59642E03844}" srcOrd="0" destOrd="3" presId="urn:microsoft.com/office/officeart/2005/8/layout/vList2"/>
    <dgm:cxn modelId="{F7E5167E-3C29-43CF-8216-230B85DCAF51}" srcId="{ED7C2378-FDD1-450F-863B-9C5BE8D43C2A}" destId="{A9101E81-50EE-4E63-94AF-AD845FA3E1FB}" srcOrd="1" destOrd="0" parTransId="{9D1126D1-A2FA-4A24-8976-C5A115F9FA85}" sibTransId="{5CF1B747-7A9A-4765-93A8-07B2AF620044}"/>
    <dgm:cxn modelId="{EA299005-954D-46C3-B02C-2D6B7FABAE5D}" type="presOf" srcId="{782BB214-440B-4E8E-A45B-6280751CE951}" destId="{90DCBCAC-8288-4028-8EC4-F59642E03844}" srcOrd="0" destOrd="10" presId="urn:microsoft.com/office/officeart/2005/8/layout/vList2"/>
    <dgm:cxn modelId="{1BFFE9AC-095C-436C-A9DC-6A1CE5FE27A3}" type="presOf" srcId="{EF67ACC0-D541-47EE-9AB7-BA510C93BEA4}" destId="{90DCBCAC-8288-4028-8EC4-F59642E03844}" srcOrd="0" destOrd="16" presId="urn:microsoft.com/office/officeart/2005/8/layout/vList2"/>
    <dgm:cxn modelId="{E945EC2C-2134-4EEF-AF09-F08430405E48}" srcId="{46E71DCA-6DF8-4D9D-B24F-7FB414855036}" destId="{39A153B5-57B7-427B-8590-EA77F002E82E}" srcOrd="2" destOrd="0" parTransId="{A32FFF5D-8BB2-4E60-A2BC-A531BA4B64D4}" sibTransId="{278C0DD8-5524-4F02-945D-27A8A4C1E9A0}"/>
    <dgm:cxn modelId="{F3771616-8D0A-4D21-AE83-88BA5768C065}" srcId="{46E71DCA-6DF8-4D9D-B24F-7FB414855036}" destId="{782BB214-440B-4E8E-A45B-6280751CE951}" srcOrd="7" destOrd="0" parTransId="{7B2C9F34-AEB0-4B1A-8AF1-0AC3FAB5FB1A}" sibTransId="{52943C08-4383-48F3-BD83-4895FD35DBC6}"/>
    <dgm:cxn modelId="{FAB66A62-FFD5-4AA8-919A-E6CE767A83C8}" type="presOf" srcId="{1E2D3779-BE88-42AF-A201-91F491C1A388}" destId="{7BB5579A-531A-414B-8513-5E27D34C51ED}" srcOrd="0" destOrd="0" presId="urn:microsoft.com/office/officeart/2005/8/layout/vList2"/>
    <dgm:cxn modelId="{52D4DE26-776A-4FB8-8027-18D80A1523E2}" type="presOf" srcId="{7DBCEC15-9995-48FB-B710-4087C2E8492A}" destId="{90DCBCAC-8288-4028-8EC4-F59642E03844}" srcOrd="0" destOrd="7" presId="urn:microsoft.com/office/officeart/2005/8/layout/vList2"/>
    <dgm:cxn modelId="{DACE20B4-F5C5-4CDC-8FE3-9C142DD394CD}" srcId="{8A5D153D-C332-4607-8145-37952A3164FD}" destId="{56540500-AA6D-4B10-90CC-16BE5544A638}" srcOrd="0" destOrd="0" parTransId="{A612C7E0-08EF-4015-ABA1-A21680889625}" sibTransId="{106E61FD-6822-4C13-AABB-08E1A782644E}"/>
    <dgm:cxn modelId="{4A9BFE3A-829C-4F04-88F5-9E2AF7F46212}" srcId="{46E71DCA-6DF8-4D9D-B24F-7FB414855036}" destId="{E6A34518-0856-4E08-BC18-BAD912684485}" srcOrd="10" destOrd="0" parTransId="{704F5CFE-E60F-4E84-8AD5-72FE9E6DBC81}" sibTransId="{3944F888-9AA2-42DC-A4CB-A324102F48C1}"/>
    <dgm:cxn modelId="{4819197F-CD3F-48AE-9A66-F997EAAD3A36}" type="presOf" srcId="{C9696208-DBD7-480B-BE29-1490ECEA530E}" destId="{2E1CCE8F-9E6B-4F0D-9D15-F4D66D905700}" srcOrd="0" destOrd="0" presId="urn:microsoft.com/office/officeart/2005/8/layout/vList2"/>
    <dgm:cxn modelId="{8A3EB3AF-91F0-4FB4-9A1F-80024EEEA00E}" srcId="{46E71DCA-6DF8-4D9D-B24F-7FB414855036}" destId="{8A5D153D-C332-4607-8145-37952A3164FD}" srcOrd="13" destOrd="0" parTransId="{3E8DB745-F57E-4F13-8A22-F662C3A59C13}" sibTransId="{749D9F58-FCDE-4779-A90E-D702002C3678}"/>
    <dgm:cxn modelId="{302195BA-7852-4789-900A-55F9A6FEF6ED}" srcId="{46E71DCA-6DF8-4D9D-B24F-7FB414855036}" destId="{260CC1D2-167C-4516-9E74-5607AB40E587}" srcOrd="0" destOrd="0" parTransId="{0138610E-4067-41AD-9094-A74C38277995}" sibTransId="{127959FF-67DA-4527-B416-2AA925AA725A}"/>
    <dgm:cxn modelId="{49FD0F0D-339C-4129-84AB-C0168634D7C3}" srcId="{46E71DCA-6DF8-4D9D-B24F-7FB414855036}" destId="{A131A22B-D191-4C61-B525-0EC48E7AAE49}" srcOrd="12" destOrd="0" parTransId="{26414BEE-49D1-4BA7-A566-B370BBF9A283}" sibTransId="{435C81DC-5C83-408F-A243-045F189E3C5D}"/>
    <dgm:cxn modelId="{C8CFB380-F941-45AB-A6DC-62E03A4C3C9D}" srcId="{46E71DCA-6DF8-4D9D-B24F-7FB414855036}" destId="{ED7C2378-FDD1-450F-863B-9C5BE8D43C2A}" srcOrd="8" destOrd="0" parTransId="{64CAE4A8-5CC5-455A-9FF7-B70F5EAE0A6C}" sibTransId="{585C19E9-28E1-499E-87D3-473A83032F16}"/>
    <dgm:cxn modelId="{39D45712-E06D-4D53-92B5-8B15FC6EB137}" srcId="{46E71DCA-6DF8-4D9D-B24F-7FB414855036}" destId="{F3F72A27-D1B6-4445-A349-27BD02E8BE9A}" srcOrd="14" destOrd="0" parTransId="{74706897-2A67-4F78-8D26-B1632490A3B0}" sibTransId="{BF9F2996-E671-492A-9DB7-4360503986D7}"/>
    <dgm:cxn modelId="{A783B889-60F0-412E-A755-A8E777096C5C}" type="presOf" srcId="{14CC863E-7270-4FDD-8F1D-EF2827C20989}" destId="{90DCBCAC-8288-4028-8EC4-F59642E03844}" srcOrd="0" destOrd="14" presId="urn:microsoft.com/office/officeart/2005/8/layout/vList2"/>
    <dgm:cxn modelId="{D0961044-56DC-42E0-B0FC-5E34D8F86C92}" type="presOf" srcId="{39A153B5-57B7-427B-8590-EA77F002E82E}" destId="{90DCBCAC-8288-4028-8EC4-F59642E03844}" srcOrd="0" destOrd="5" presId="urn:microsoft.com/office/officeart/2005/8/layout/vList2"/>
    <dgm:cxn modelId="{487A14C4-352A-41A9-8568-5BADC87BD23B}" srcId="{46E71DCA-6DF8-4D9D-B24F-7FB414855036}" destId="{804CCAC0-2E8F-4369-82EA-4E33B21EE2AC}" srcOrd="6" destOrd="0" parTransId="{D8E3F828-BE9E-43F9-89F9-4E7BCE987F4E}" sibTransId="{EB738B3D-25FD-449C-8253-64D1430AAB6F}"/>
    <dgm:cxn modelId="{0B762EA6-BEF1-4FC1-A1B1-04B3362A0DFE}" srcId="{46E71DCA-6DF8-4D9D-B24F-7FB414855036}" destId="{7DBCEC15-9995-48FB-B710-4087C2E8492A}" srcOrd="4" destOrd="0" parTransId="{80ED3D39-E1E3-4F4C-B289-5B766285CE59}" sibTransId="{406F7C5D-E22B-4D7E-AC64-D7E3657E44D4}"/>
    <dgm:cxn modelId="{90D3784F-8500-4950-A2CE-5CB8370B6FF9}" type="presOf" srcId="{46E71DCA-6DF8-4D9D-B24F-7FB414855036}" destId="{90DCBCAC-8288-4028-8EC4-F59642E03844}" srcOrd="0" destOrd="0" presId="urn:microsoft.com/office/officeart/2005/8/layout/vList2"/>
    <dgm:cxn modelId="{42D71E3B-0EAC-4911-A4AC-ED022BCE7E9E}" srcId="{F47DA0BC-1372-4840-A4F5-E77EA45B5A78}" destId="{DBE0146B-8688-4D30-85AF-27D1C440862D}" srcOrd="0" destOrd="0" parTransId="{E21FACB1-4181-410D-9973-DE5E8B1E112E}" sibTransId="{D1843211-A566-49DC-BCEE-99A3B2DC2513}"/>
    <dgm:cxn modelId="{BC04A851-740C-45D8-981E-E145D820492E}" type="presOf" srcId="{804CCAC0-2E8F-4369-82EA-4E33B21EE2AC}" destId="{90DCBCAC-8288-4028-8EC4-F59642E03844}" srcOrd="0" destOrd="9" presId="urn:microsoft.com/office/officeart/2005/8/layout/vList2"/>
    <dgm:cxn modelId="{F9FC1F9A-3026-4703-9A34-87A549828A53}" type="presParOf" srcId="{296A3F14-20D9-4A44-AEC1-4B11D472DAC0}" destId="{2E1CCE8F-9E6B-4F0D-9D15-F4D66D905700}" srcOrd="0" destOrd="0" presId="urn:microsoft.com/office/officeart/2005/8/layout/vList2"/>
    <dgm:cxn modelId="{38C13A16-632A-4B61-922A-9A2199654026}" type="presParOf" srcId="{296A3F14-20D9-4A44-AEC1-4B11D472DAC0}" destId="{54317064-6E66-4C2D-A5FE-8378594E8F5F}" srcOrd="1" destOrd="0" presId="urn:microsoft.com/office/officeart/2005/8/layout/vList2"/>
    <dgm:cxn modelId="{CB04500F-9F07-4B0E-8899-09A3C5A10779}" type="presParOf" srcId="{296A3F14-20D9-4A44-AEC1-4B11D472DAC0}" destId="{5A4D8F45-8B97-4CEF-AA85-9F7C0F5264BA}" srcOrd="2" destOrd="0" presId="urn:microsoft.com/office/officeart/2005/8/layout/vList2"/>
    <dgm:cxn modelId="{AE91F1F7-6B25-4692-AC2B-2A91B74FD501}" type="presParOf" srcId="{296A3F14-20D9-4A44-AEC1-4B11D472DAC0}" destId="{70FB709F-A4DE-4083-9F68-5C035CE9BE68}" srcOrd="3" destOrd="0" presId="urn:microsoft.com/office/officeart/2005/8/layout/vList2"/>
    <dgm:cxn modelId="{96EC73A4-A458-48CA-A42E-D7DF3D8B1725}" type="presParOf" srcId="{296A3F14-20D9-4A44-AEC1-4B11D472DAC0}" destId="{7BB5579A-531A-414B-8513-5E27D34C51ED}" srcOrd="4" destOrd="0" presId="urn:microsoft.com/office/officeart/2005/8/layout/vList2"/>
    <dgm:cxn modelId="{40FFC099-524F-496F-BB7B-1AC8C977D80B}" type="presParOf" srcId="{296A3F14-20D9-4A44-AEC1-4B11D472DAC0}" destId="{90DCBCAC-8288-4028-8EC4-F59642E03844}" srcOrd="5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13FF2E9-7CAB-45FD-ABAC-7187574A9592}" type="datetimeFigureOut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2D15A8-DDC7-4114-9082-74550D6245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9A3690-7F37-46C2-81E1-3F00D97A8848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26BA2B-D5D8-421A-B680-3195F0C6FEB0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801FEA-D232-4ACA-8FA4-9107BA8E88BA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4CE5A0-08E5-4976-9EF3-7278DB7DEA93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D43AD-0FA4-4059-A9F5-BD0145A017C4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409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27033-90B1-45AB-80AF-F5013986976D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007D3C-5603-472F-B0EA-88E618684335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4301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3EA245-8160-45CD-B86E-6B398C35C459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4403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C0CA6F-994B-446D-9CE9-65C838A73E68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custom or tradition.</a:t>
            </a:r>
          </a:p>
        </p:txBody>
      </p:sp>
      <p:sp>
        <p:nvSpPr>
          <p:cNvPr id="4506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BC4F0-81D6-44F3-9867-01FD45BBC8AC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map of your country.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4EAB4-492B-422B-8E43-B221D1E52A73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of one of the geographic features of your country.</a:t>
            </a:r>
          </a:p>
        </p:txBody>
      </p:sp>
      <p:sp>
        <p:nvSpPr>
          <p:cNvPr id="2970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EE218A-435D-4520-B701-C59B26745953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of one of the geographic features of your country.</a:t>
            </a:r>
          </a:p>
        </p:txBody>
      </p:sp>
      <p:sp>
        <p:nvSpPr>
          <p:cNvPr id="3072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C3BCB0-5B7C-457E-A27E-450AD9E383F7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illustrating a season in your country.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C8FB68-9459-4EA9-9002-4514A61A5B9D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Insert a picture of an animal and/or plant found in your country.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FA9CAD-3CDE-460A-BDD2-D3E055777E2F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Add key points in the history of your country to the timeline.</a:t>
            </a:r>
          </a:p>
        </p:txBody>
      </p:sp>
      <p:sp>
        <p:nvSpPr>
          <p:cNvPr id="33796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F2572-CA5B-40DE-959B-48891790AE10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Add key points in the history of your country to the timeline.</a:t>
            </a:r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626A4B-D16A-47BD-96D5-53BE8A86C11A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Add key points in the history of your country to the timeline.</a:t>
            </a:r>
          </a:p>
        </p:txBody>
      </p:sp>
      <p:sp>
        <p:nvSpPr>
          <p:cNvPr id="3584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5CBD23-88C1-4B58-8DF3-30108BB75325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57200"/>
              <a:ext cx="91440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88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88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63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79351"/>
            <a:ext cx="8191553" cy="584200"/>
          </a:xfrm>
        </p:spPr>
        <p:txBody>
          <a:bodyPr/>
          <a:lstStyle>
            <a:lvl1pPr>
              <a:defRPr sz="3000" b="1">
                <a:solidFill>
                  <a:srgbClr val="FBCF53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1"/>
          </p:nvPr>
        </p:nvSpPr>
        <p:spPr>
          <a:xfrm>
            <a:off x="336492" y="909603"/>
            <a:ext cx="8362950" cy="5435600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 sz="1600">
                <a:latin typeface="微软雅黑" pitchFamily="34" charset="-122"/>
                <a:ea typeface="微软雅黑" pitchFamily="34" charset="-122"/>
              </a:defRPr>
            </a:lvl2pPr>
            <a:lvl3pPr>
              <a:defRPr sz="1200">
                <a:latin typeface="微软雅黑" pitchFamily="34" charset="-122"/>
                <a:ea typeface="微软雅黑" pitchFamily="34" charset="-122"/>
              </a:defRPr>
            </a:lvl3pPr>
            <a:lvl4pPr>
              <a:defRPr sz="1200">
                <a:latin typeface="微软雅黑" pitchFamily="34" charset="-122"/>
                <a:ea typeface="微软雅黑" pitchFamily="34" charset="-122"/>
              </a:defRPr>
            </a:lvl4pPr>
            <a:lvl5pPr>
              <a:defRPr sz="12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B9058F-BA1C-4776-837B-67A633AECD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07EA9-7654-4787-BB4D-150C16DDFAFD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02E86-157F-4872-BD5A-AB239A3029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C387C-FD01-4234-8318-85BA4EE41C9B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466B6-5D4E-47E1-A251-8DF73585E3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15FA1-011E-4BF1-A277-D8F35D480DDF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AD52-3B4D-4B26-8303-A85A09B32AE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44EB2-8833-41DD-827C-C38483BE276F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2B66-52B7-41DD-A669-DDBB2235E7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3F7F7-2685-4C8D-AF6D-A9A1004CFE4B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18002-870D-4E80-B514-F10063C1A4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27326-742C-4854-AB96-07E51B2E8122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CD430-FD26-4D16-895E-6A09404F9FA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0DE32-58BD-4105-8102-BFB93FD4ED0E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A8B3B-1538-49BB-ACEC-7AD7096804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pic>
          <p:nvPicPr>
            <p:cNvPr id="1033" name="Rectangle 1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14475"/>
            <a:ext cx="82296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08920417-1ABB-4EE8-AECB-3861B4B4056B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863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Department of Computer Science, HKBU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D86E2A06-6D08-43B8-BB60-1174B34296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2" r:id="rId2"/>
    <p:sldLayoutId id="214748367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1" r:id="rId10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503D3D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3D3D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3D3D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03D3D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503D3D"/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sz="32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 OF MULTIPLE-PRECISION MODULAR MULTIPLICATION ON GPU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5800" y="2500313"/>
            <a:ext cx="7772400" cy="642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altLang="zh-CN" b="1" dirty="0" smtClean="0"/>
              <a:t>Presented by ZHAO </a:t>
            </a:r>
            <a:r>
              <a:rPr lang="en-US" altLang="zh-CN" b="1" dirty="0" err="1" smtClean="0"/>
              <a:t>Kaiyong</a:t>
            </a:r>
            <a:endParaRPr lang="en-US" altLang="zh-CN" b="1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altLang="zh-CN" b="1" dirty="0" smtClean="0"/>
              <a:t>Supervisor: Dr. CHU </a:t>
            </a:r>
            <a:r>
              <a:rPr lang="en-US" altLang="zh-CN" b="1" dirty="0" err="1" smtClean="0"/>
              <a:t>XiaoWen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893175" cy="584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</a:rPr>
              <a:t>1.Background (GPU computing &amp; CUDA)</a:t>
            </a: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85720" y="928670"/>
            <a:ext cx="8142399" cy="547688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216000" tIns="324000" rIns="216000" bIns="216000" anchor="ctr"/>
          <a:lstStyle/>
          <a:p>
            <a:pPr algn="ctr"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charset="0"/>
              </a:rPr>
              <a:t>CPU + GPU</a:t>
            </a:r>
            <a:endParaRPr lang="zh-CN" altLang="en-US" sz="24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00063" y="941388"/>
            <a:ext cx="7778750" cy="914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endParaRPr>
          </a:p>
        </p:txBody>
      </p:sp>
      <p:grpSp>
        <p:nvGrpSpPr>
          <p:cNvPr id="14341" name="Group 138"/>
          <p:cNvGrpSpPr>
            <a:grpSpLocks/>
          </p:cNvGrpSpPr>
          <p:nvPr/>
        </p:nvGrpSpPr>
        <p:grpSpPr bwMode="auto">
          <a:xfrm>
            <a:off x="5321300" y="1317625"/>
            <a:ext cx="3303588" cy="2987675"/>
            <a:chOff x="2174" y="1128"/>
            <a:chExt cx="3271" cy="2861"/>
          </a:xfrm>
        </p:grpSpPr>
        <p:pic>
          <p:nvPicPr>
            <p:cNvPr id="14473" name="Picture 13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1" y="1128"/>
              <a:ext cx="2954" cy="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74" name="Picture 137" descr="GeForce_8800_GTx_3qt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4" y="1882"/>
              <a:ext cx="1166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415925" y="1681163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en-US" altLang="zh-CN" sz="2400">
                <a:latin typeface="微软雅黑" pitchFamily="34" charset="-122"/>
                <a:ea typeface="文鼎CS中黑"/>
                <a:cs typeface="文鼎CS中黑"/>
              </a:rPr>
              <a:t>CUDA: CPU + GPU C</a:t>
            </a:r>
            <a:r>
              <a:rPr lang="zh-CN" altLang="en-US" sz="2400">
                <a:latin typeface="微软雅黑" pitchFamily="34" charset="-122"/>
                <a:ea typeface="文鼎CS中黑"/>
                <a:cs typeface="文鼎CS中黑"/>
              </a:rPr>
              <a:t> </a:t>
            </a:r>
            <a:r>
              <a:rPr lang="en-US" altLang="zh-CN" sz="2400">
                <a:latin typeface="微软雅黑" pitchFamily="34" charset="-122"/>
                <a:ea typeface="文鼎CS中黑"/>
                <a:cs typeface="文鼎CS中黑"/>
              </a:rPr>
              <a:t>Program</a:t>
            </a:r>
            <a:endParaRPr lang="zh-CN" altLang="en-US" sz="3600">
              <a:latin typeface="微软雅黑" pitchFamily="34" charset="-122"/>
              <a:ea typeface="文鼎CS中黑"/>
              <a:cs typeface="文鼎CS中黑"/>
            </a:endParaRPr>
          </a:p>
          <a:p>
            <a:pPr marL="714375" lvl="1" indent="-177800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q"/>
            </a:pPr>
            <a:r>
              <a:rPr lang="en-US" altLang="zh-CN" sz="2000">
                <a:latin typeface="Lucida Sans Unicode" pitchFamily="34" charset="0"/>
                <a:ea typeface="文鼎CS中黑"/>
                <a:cs typeface="文鼎CS中黑"/>
              </a:rPr>
              <a:t>CPU: Flying serial</a:t>
            </a:r>
            <a:endParaRPr lang="zh-CN" altLang="en-US" sz="2000">
              <a:latin typeface="Lucida Sans Unicode" pitchFamily="34" charset="0"/>
              <a:ea typeface="文鼎CS中黑"/>
              <a:cs typeface="文鼎CS中黑"/>
            </a:endParaRPr>
          </a:p>
          <a:p>
            <a:pPr marL="714375" lvl="1" indent="-177800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Char char="q"/>
            </a:pPr>
            <a:r>
              <a:rPr lang="en-US" altLang="zh-CN" sz="2000">
                <a:latin typeface="Lucida Sans Unicode" pitchFamily="34" charset="0"/>
                <a:ea typeface="文鼎CS中黑"/>
                <a:cs typeface="文鼎CS中黑"/>
              </a:rPr>
              <a:t>GPU = Parallel processing Large Data</a:t>
            </a:r>
            <a:endParaRPr lang="zh-CN" altLang="en-US" sz="2800">
              <a:latin typeface="Lucida Sans Unicode" pitchFamily="34" charset="0"/>
              <a:ea typeface="文鼎CS中黑"/>
              <a:cs typeface="文鼎CS中黑"/>
            </a:endParaRPr>
          </a:p>
          <a:p>
            <a:pPr marL="1071563" lvl="2" indent="-177800" eaLnBrk="0" hangingPunct="0">
              <a:lnSpc>
                <a:spcPct val="12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altLang="zh-CN">
                <a:latin typeface="Lucida Sans Unicode" pitchFamily="34" charset="0"/>
                <a:ea typeface="文鼎CS中黑"/>
                <a:cs typeface="文鼎CS中黑"/>
              </a:rPr>
              <a:t>Parallel Launching Large Thin Threads</a:t>
            </a:r>
            <a:endParaRPr lang="zh-CN" altLang="en-US">
              <a:latin typeface="Lucida Sans Unicode" pitchFamily="34" charset="0"/>
              <a:ea typeface="文鼎CS中黑"/>
              <a:cs typeface="文鼎CS中黑"/>
            </a:endParaRPr>
          </a:p>
        </p:txBody>
      </p:sp>
      <p:grpSp>
        <p:nvGrpSpPr>
          <p:cNvPr id="14343" name="Group 4"/>
          <p:cNvGrpSpPr>
            <a:grpSpLocks/>
          </p:cNvGrpSpPr>
          <p:nvPr/>
        </p:nvGrpSpPr>
        <p:grpSpPr bwMode="auto">
          <a:xfrm>
            <a:off x="1587500" y="4008438"/>
            <a:ext cx="3927475" cy="835025"/>
            <a:chOff x="258" y="2682"/>
            <a:chExt cx="2474" cy="592"/>
          </a:xfrm>
        </p:grpSpPr>
        <p:sp>
          <p:nvSpPr>
            <p:cNvPr id="14415" name="Rectangle 5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14416" name="Text Box 6"/>
            <p:cNvSpPr txBox="1">
              <a:spLocks noChangeArrowheads="1"/>
            </p:cNvSpPr>
            <p:nvPr/>
          </p:nvSpPr>
          <p:spPr bwMode="auto">
            <a:xfrm>
              <a:off x="1872" y="2909"/>
              <a:ext cx="316" cy="2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latin typeface="Calibri" pitchFamily="34" charset="0"/>
                </a:rPr>
                <a:t>. . .</a:t>
              </a:r>
            </a:p>
          </p:txBody>
        </p:sp>
        <p:grpSp>
          <p:nvGrpSpPr>
            <p:cNvPr id="14417" name="Group 7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14460" name="Text Box 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461" name="Group 9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462" name="Freeform 1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3" name="Freeform 1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4" name="Freeform 1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5" name="Freeform 1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6" name="Freeform 1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7" name="Freeform 1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8" name="Freeform 1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69" name="Freeform 1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70" name="Freeform 1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71" name="Freeform 1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72" name="Freeform 2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418" name="Group 21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14447" name="Text Box 22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448" name="Group 23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449" name="Freeform 24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0" name="Freeform 25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1" name="Freeform 26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2" name="Freeform 27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3" name="Freeform 28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4" name="Freeform 29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5" name="Freeform 30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6" name="Freeform 31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7" name="Freeform 32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8" name="Freeform 33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59" name="Freeform 34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419" name="Group 35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14434" name="Text Box 36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435" name="Group 37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436" name="Freeform 38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7" name="Freeform 39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8" name="Freeform 40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9" name="Freeform 41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0" name="Freeform 42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1" name="Freeform 43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2" name="Freeform 44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3" name="Freeform 45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4" name="Freeform 46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5" name="Freeform 47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46" name="Freeform 48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420" name="Group 49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14421" name="Text Box 50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422" name="Group 51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423" name="Freeform 52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24" name="Freeform 53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25" name="Freeform 54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26" name="Freeform 55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27" name="Freeform 56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28" name="Freeform 57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29" name="Freeform 58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0" name="Freeform 59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1" name="Freeform 60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2" name="Freeform 61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33" name="Freeform 62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4344" name="Group 63"/>
          <p:cNvGrpSpPr>
            <a:grpSpLocks/>
          </p:cNvGrpSpPr>
          <p:nvPr/>
        </p:nvGrpSpPr>
        <p:grpSpPr bwMode="auto">
          <a:xfrm>
            <a:off x="1587500" y="5662613"/>
            <a:ext cx="3927475" cy="833437"/>
            <a:chOff x="258" y="2682"/>
            <a:chExt cx="2474" cy="592"/>
          </a:xfrm>
        </p:grpSpPr>
        <p:sp>
          <p:nvSpPr>
            <p:cNvPr id="14357" name="Rectangle 64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14358" name="Text Box 65"/>
            <p:cNvSpPr txBox="1">
              <a:spLocks noChangeArrowheads="1"/>
            </p:cNvSpPr>
            <p:nvPr/>
          </p:nvSpPr>
          <p:spPr bwMode="auto">
            <a:xfrm>
              <a:off x="1872" y="2910"/>
              <a:ext cx="316" cy="2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latin typeface="Calibri" pitchFamily="34" charset="0"/>
                </a:rPr>
                <a:t>. . .</a:t>
              </a:r>
            </a:p>
          </p:txBody>
        </p:sp>
        <p:grpSp>
          <p:nvGrpSpPr>
            <p:cNvPr id="14359" name="Group 66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14402" name="Text Box 67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403" name="Group 68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404" name="Freeform 69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5" name="Freeform 70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6" name="Freeform 71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7" name="Freeform 72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8" name="Freeform 73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9" name="Freeform 74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10" name="Freeform 75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11" name="Freeform 76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12" name="Freeform 77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13" name="Freeform 78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14" name="Freeform 79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60" name="Group 80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14389" name="Text Box 81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390" name="Group 82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391" name="Freeform 83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2" name="Freeform 84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3" name="Freeform 85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4" name="Freeform 86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5" name="Freeform 87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6" name="Freeform 88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7" name="Freeform 89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8" name="Freeform 90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99" name="Freeform 91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0" name="Freeform 92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401" name="Freeform 93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61" name="Group 94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14376" name="Text Box 95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377" name="Group 96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378" name="Freeform 97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9" name="Freeform 98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0" name="Freeform 99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1" name="Freeform 100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2" name="Freeform 101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3" name="Freeform 102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4" name="Freeform 103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5" name="Freeform 104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6" name="Freeform 105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7" name="Freeform 106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88" name="Freeform 107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4362" name="Group 108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14363" name="Text Box 109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zh-CN" altLang="en-US" sz="1200" b="1">
                  <a:latin typeface="Calibri" pitchFamily="34" charset="0"/>
                </a:endParaRPr>
              </a:p>
            </p:txBody>
          </p:sp>
          <p:grpSp>
            <p:nvGrpSpPr>
              <p:cNvPr id="14364" name="Group 110"/>
              <p:cNvGrpSpPr>
                <a:grpSpLocks/>
              </p:cNvGrpSpPr>
              <p:nvPr/>
            </p:nvGrpSpPr>
            <p:grpSpPr bwMode="auto">
              <a:xfrm>
                <a:off x="1037" y="1764"/>
                <a:ext cx="554" cy="529"/>
                <a:chOff x="1045" y="1780"/>
                <a:chExt cx="806" cy="773"/>
              </a:xfrm>
            </p:grpSpPr>
            <p:sp>
              <p:nvSpPr>
                <p:cNvPr id="14365" name="Freeform 11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66" name="Freeform 11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67" name="Freeform 11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68" name="Freeform 11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7 w 208"/>
                    <a:gd name="T1" fmla="*/ 0 h 1536"/>
                    <a:gd name="T2" fmla="*/ 25 w 208"/>
                    <a:gd name="T3" fmla="*/ 4 h 1536"/>
                    <a:gd name="T4" fmla="*/ 1 w 208"/>
                    <a:gd name="T5" fmla="*/ 6 h 1536"/>
                    <a:gd name="T6" fmla="*/ 19 w 208"/>
                    <a:gd name="T7" fmla="*/ 9 h 1536"/>
                    <a:gd name="T8" fmla="*/ 1 w 208"/>
                    <a:gd name="T9" fmla="*/ 12 h 1536"/>
                    <a:gd name="T10" fmla="*/ 19 w 208"/>
                    <a:gd name="T11" fmla="*/ 13 h 1536"/>
                    <a:gd name="T12" fmla="*/ 7 w 208"/>
                    <a:gd name="T13" fmla="*/ 16 h 1536"/>
                    <a:gd name="T14" fmla="*/ 19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7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69" name="Freeform 11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0" name="Freeform 11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1" name="Freeform 11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2" name="Freeform 11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3" name="Freeform 11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4" name="Freeform 12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4 h 1536"/>
                    <a:gd name="T4" fmla="*/ 1 w 208"/>
                    <a:gd name="T5" fmla="*/ 6 h 1536"/>
                    <a:gd name="T6" fmla="*/ 17 w 208"/>
                    <a:gd name="T7" fmla="*/ 9 h 1536"/>
                    <a:gd name="T8" fmla="*/ 1 w 208"/>
                    <a:gd name="T9" fmla="*/ 12 h 1536"/>
                    <a:gd name="T10" fmla="*/ 17 w 208"/>
                    <a:gd name="T11" fmla="*/ 13 h 1536"/>
                    <a:gd name="T12" fmla="*/ 6 w 208"/>
                    <a:gd name="T13" fmla="*/ 16 h 1536"/>
                    <a:gd name="T14" fmla="*/ 17 w 208"/>
                    <a:gd name="T15" fmla="*/ 18 h 1536"/>
                    <a:gd name="T16" fmla="*/ 1 w 208"/>
                    <a:gd name="T17" fmla="*/ 20 h 1536"/>
                    <a:gd name="T18" fmla="*/ 12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  <p:sp>
              <p:nvSpPr>
                <p:cNvPr id="14375" name="Freeform 12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6 w 208"/>
                    <a:gd name="T1" fmla="*/ 0 h 1536"/>
                    <a:gd name="T2" fmla="*/ 24 w 208"/>
                    <a:gd name="T3" fmla="*/ 4 h 1536"/>
                    <a:gd name="T4" fmla="*/ 1 w 208"/>
                    <a:gd name="T5" fmla="*/ 6 h 1536"/>
                    <a:gd name="T6" fmla="*/ 18 w 208"/>
                    <a:gd name="T7" fmla="*/ 9 h 1536"/>
                    <a:gd name="T8" fmla="*/ 1 w 208"/>
                    <a:gd name="T9" fmla="*/ 12 h 1536"/>
                    <a:gd name="T10" fmla="*/ 18 w 208"/>
                    <a:gd name="T11" fmla="*/ 13 h 1536"/>
                    <a:gd name="T12" fmla="*/ 6 w 208"/>
                    <a:gd name="T13" fmla="*/ 16 h 1536"/>
                    <a:gd name="T14" fmla="*/ 18 w 208"/>
                    <a:gd name="T15" fmla="*/ 18 h 1536"/>
                    <a:gd name="T16" fmla="*/ 1 w 208"/>
                    <a:gd name="T17" fmla="*/ 20 h 1536"/>
                    <a:gd name="T18" fmla="*/ 13 w 208"/>
                    <a:gd name="T19" fmla="*/ 22 h 1536"/>
                    <a:gd name="T20" fmla="*/ 6 w 208"/>
                    <a:gd name="T21" fmla="*/ 25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altLang="zh-CN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14345" name="Text Box 123"/>
          <p:cNvSpPr txBox="1">
            <a:spLocks noChangeArrowheads="1"/>
          </p:cNvSpPr>
          <p:nvPr/>
        </p:nvSpPr>
        <p:spPr bwMode="auto">
          <a:xfrm>
            <a:off x="476250" y="4240213"/>
            <a:ext cx="11557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chemeClr val="accent2"/>
                </a:solidFill>
                <a:latin typeface="Calibri" pitchFamily="34" charset="0"/>
              </a:rPr>
              <a:t>kernel 0</a:t>
            </a:r>
          </a:p>
        </p:txBody>
      </p:sp>
      <p:sp>
        <p:nvSpPr>
          <p:cNvPr id="14346" name="Text Box 124"/>
          <p:cNvSpPr txBox="1">
            <a:spLocks noChangeArrowheads="1"/>
          </p:cNvSpPr>
          <p:nvPr/>
        </p:nvSpPr>
        <p:spPr bwMode="auto">
          <a:xfrm>
            <a:off x="3302000" y="3602038"/>
            <a:ext cx="2262188" cy="32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altLang="zh-CN" b="1">
                <a:latin typeface="Calibri" pitchFamily="34" charset="0"/>
              </a:rPr>
              <a:t>CPU Serial Code</a:t>
            </a:r>
          </a:p>
        </p:txBody>
      </p:sp>
      <p:sp>
        <p:nvSpPr>
          <p:cNvPr id="14347" name="Freeform 125"/>
          <p:cNvSpPr>
            <a:spLocks noChangeAspect="1"/>
          </p:cNvSpPr>
          <p:nvPr/>
        </p:nvSpPr>
        <p:spPr bwMode="auto">
          <a:xfrm>
            <a:off x="3308350" y="3313113"/>
            <a:ext cx="61913" cy="688975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14348" name="Text Box 126"/>
          <p:cNvSpPr txBox="1">
            <a:spLocks noChangeArrowheads="1"/>
          </p:cNvSpPr>
          <p:nvPr/>
        </p:nvSpPr>
        <p:spPr bwMode="auto">
          <a:xfrm>
            <a:off x="3251200" y="5070475"/>
            <a:ext cx="226218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altLang="zh-CN" b="1">
                <a:latin typeface="Calibri" pitchFamily="34" charset="0"/>
              </a:rPr>
              <a:t>CPU Serial Code</a:t>
            </a:r>
          </a:p>
        </p:txBody>
      </p:sp>
      <p:sp>
        <p:nvSpPr>
          <p:cNvPr id="14349" name="Freeform 127"/>
          <p:cNvSpPr>
            <a:spLocks noChangeAspect="1"/>
          </p:cNvSpPr>
          <p:nvPr/>
        </p:nvSpPr>
        <p:spPr bwMode="auto">
          <a:xfrm>
            <a:off x="3308350" y="4914900"/>
            <a:ext cx="61913" cy="688975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14350" name="Text Box 128"/>
          <p:cNvSpPr txBox="1">
            <a:spLocks noChangeArrowheads="1"/>
          </p:cNvSpPr>
          <p:nvPr/>
        </p:nvSpPr>
        <p:spPr bwMode="auto">
          <a:xfrm>
            <a:off x="5588000" y="4286250"/>
            <a:ext cx="226218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altLang="zh-CN" b="1">
                <a:latin typeface="Calibri" pitchFamily="34" charset="0"/>
              </a:rPr>
              <a:t>GPU Parallel Code</a:t>
            </a:r>
          </a:p>
        </p:txBody>
      </p:sp>
      <p:sp>
        <p:nvSpPr>
          <p:cNvPr id="14351" name="Text Box 129"/>
          <p:cNvSpPr txBox="1">
            <a:spLocks noChangeArrowheads="1"/>
          </p:cNvSpPr>
          <p:nvPr/>
        </p:nvSpPr>
        <p:spPr bwMode="auto">
          <a:xfrm>
            <a:off x="5478463" y="5910263"/>
            <a:ext cx="2262187" cy="32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altLang="zh-CN" b="1">
                <a:latin typeface="Calibri" pitchFamily="34" charset="0"/>
              </a:rPr>
              <a:t>GPU Parallel Code</a:t>
            </a:r>
          </a:p>
        </p:txBody>
      </p:sp>
      <p:sp>
        <p:nvSpPr>
          <p:cNvPr id="14352" name="Text Box 130"/>
          <p:cNvSpPr txBox="1">
            <a:spLocks noChangeArrowheads="1"/>
          </p:cNvSpPr>
          <p:nvPr/>
        </p:nvSpPr>
        <p:spPr bwMode="auto">
          <a:xfrm>
            <a:off x="5843588" y="4776788"/>
            <a:ext cx="2244725" cy="415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Arial Narrow" pitchFamily="34" charset="0"/>
              </a:rPr>
              <a:t>Concurrent execution!</a:t>
            </a:r>
          </a:p>
        </p:txBody>
      </p:sp>
      <p:sp>
        <p:nvSpPr>
          <p:cNvPr id="14353" name="Line 131"/>
          <p:cNvSpPr>
            <a:spLocks noChangeShapeType="1"/>
          </p:cNvSpPr>
          <p:nvPr/>
        </p:nvSpPr>
        <p:spPr bwMode="auto">
          <a:xfrm flipH="1" flipV="1">
            <a:off x="5373688" y="4130675"/>
            <a:ext cx="439737" cy="842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Line 132"/>
          <p:cNvSpPr>
            <a:spLocks noChangeShapeType="1"/>
          </p:cNvSpPr>
          <p:nvPr/>
        </p:nvSpPr>
        <p:spPr bwMode="auto">
          <a:xfrm flipH="1">
            <a:off x="5322888" y="4972050"/>
            <a:ext cx="504825" cy="795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Text Box 133"/>
          <p:cNvSpPr txBox="1">
            <a:spLocks noChangeArrowheads="1"/>
          </p:cNvSpPr>
          <p:nvPr/>
        </p:nvSpPr>
        <p:spPr bwMode="auto">
          <a:xfrm>
            <a:off x="476250" y="5921375"/>
            <a:ext cx="11557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chemeClr val="accent2"/>
                </a:solidFill>
                <a:latin typeface="Calibri" pitchFamily="34" charset="0"/>
              </a:rPr>
              <a:t>kernel 1</a:t>
            </a:r>
          </a:p>
        </p:txBody>
      </p:sp>
      <p:sp>
        <p:nvSpPr>
          <p:cNvPr id="14356" name="Slide Number Placeholder 13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3ED3D-8131-49F0-8EBC-911E0C8D83FA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2.Implementation Modular Multiplications on GPU</a:t>
            </a:r>
            <a:endParaRPr lang="zh-CN" alt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038600" cy="43402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smtClean="0">
                <a:solidFill>
                  <a:srgbClr val="0D0D0D"/>
                </a:solidFill>
              </a:rPr>
              <a:t>Design and Implementation of Multiple-Precision Modular Arithmetic Library for CUDA</a:t>
            </a:r>
            <a:endParaRPr lang="en-US" altLang="zh-CN" smtClean="0">
              <a:solidFill>
                <a:srgbClr val="0D0D0D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D7587E-01CD-41E3-A885-1081EA13CC6A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2660DF-A2EA-48AC-8064-F93A02490CE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2.Implementation Modular Multiplications on GPU</a:t>
            </a:r>
            <a:endParaRPr lang="zh-CN" alt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28625" y="2143125"/>
            <a:ext cx="4067175" cy="3983038"/>
          </a:xfrm>
        </p:spPr>
        <p:txBody>
          <a:bodyPr>
            <a:normAutofit/>
          </a:bodyPr>
          <a:lstStyle/>
          <a:p>
            <a:r>
              <a:rPr lang="en-US" altLang="zh-CN" sz="2600" b="1" smtClean="0">
                <a:solidFill>
                  <a:srgbClr val="0D0D0D"/>
                </a:solidFill>
              </a:rPr>
              <a:t>Modular Exponentiation always exchange to Modular Multiplication</a:t>
            </a:r>
          </a:p>
          <a:p>
            <a:r>
              <a:rPr lang="en-US" altLang="zh-CN" sz="2600" b="1" smtClean="0">
                <a:solidFill>
                  <a:srgbClr val="0D0D0D"/>
                </a:solidFill>
              </a:rPr>
              <a:t>We will present the implementation detail in the two Montgomery Modular Multiplication</a:t>
            </a:r>
            <a:endParaRPr lang="en-US" altLang="zh-CN" sz="2600" smtClean="0">
              <a:solidFill>
                <a:srgbClr val="0D0D0D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0" y="1857364"/>
          <a:ext cx="4038600" cy="326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5D1A06-00B9-41AB-ACEF-F23EBBF600B9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35C1B1-A8D7-4697-8780-438DB7EA8384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639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2.Implementation Modular Multiplications on GPU</a:t>
            </a:r>
            <a:endParaRPr lang="zh-CN" alt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85750" y="2071688"/>
            <a:ext cx="3429000" cy="3983037"/>
          </a:xfrm>
        </p:spPr>
        <p:txBody>
          <a:bodyPr>
            <a:normAutofit/>
          </a:bodyPr>
          <a:lstStyle/>
          <a:p>
            <a:r>
              <a:rPr lang="en-US" altLang="zh-CN" b="1" smtClean="0">
                <a:solidFill>
                  <a:srgbClr val="0D0D0D"/>
                </a:solidFill>
              </a:rPr>
              <a:t>CIOS (Coarsely Integrated Operand Scanning) Montgomery Modular Multiplication</a:t>
            </a:r>
            <a:endParaRPr lang="en-US" altLang="zh-CN" smtClean="0">
              <a:solidFill>
                <a:srgbClr val="0D0D0D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3714744" y="1285860"/>
          <a:ext cx="48958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9392E-315A-4FEA-A2BA-9F1EA9B8C51A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42D8CE-3551-43C6-B34E-74CC9F2F5D39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2.Implementation Modular Multiplications on GPU</a:t>
            </a:r>
            <a:endParaRPr lang="zh-CN" alt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28625" y="2143125"/>
            <a:ext cx="4067175" cy="3983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mtClean="0"/>
              <a:t>Karatsuba Montgomery Modular Multiplication: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In this method, we choose the Karatsuba multiplication to implement the multiplication, and then perform Montgomery reduction.</a:t>
            </a:r>
            <a:endParaRPr lang="en-US" altLang="zh-CN" smtClean="0">
              <a:solidFill>
                <a:srgbClr val="0D0D0D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0" y="1571612"/>
          <a:ext cx="428628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030DBF-888A-4D75-9C6F-296DE2EDE4DE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DA13C9-F185-447B-A2D8-48C944E8CDE6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2.Implementation Modular Multiplications on GPU</a:t>
            </a:r>
            <a:endParaRPr lang="zh-CN" alt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28625" y="1571625"/>
          <a:ext cx="4067175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3F0A2-0169-4FAA-9190-A9E0EE7D4BF0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0870CE-81C9-436F-8111-CC34FCA766AC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2.Implementation Modular Multiplications on GPU</a:t>
            </a:r>
            <a:endParaRPr lang="zh-CN" altLang="en-US" dirty="0"/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8C273D-0C3C-4E75-97AE-E23C06D7D6F2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2052E-BFBD-4EC9-9E0E-36C12FACBC5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>
        <p:nvSpPr>
          <p:cNvPr id="20486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4525963"/>
          </a:xfrm>
        </p:spPr>
        <p:txBody>
          <a:bodyPr/>
          <a:lstStyle/>
          <a:p>
            <a:r>
              <a:rPr lang="en-US" altLang="zh-CN" b="1" smtClean="0"/>
              <a:t>Comparing Karatsuba Method and CIOS Method</a:t>
            </a:r>
          </a:p>
          <a:p>
            <a:pPr lvl="1"/>
            <a:r>
              <a:rPr lang="en-US" altLang="zh-CN" smtClean="0"/>
              <a:t>K-MM: </a:t>
            </a:r>
            <a:br>
              <a:rPr lang="en-US" altLang="zh-CN" smtClean="0"/>
            </a:br>
            <a:r>
              <a:rPr lang="en-US" altLang="zh-CN" smtClean="0"/>
              <a:t>60 registers, 5132 local memories.</a:t>
            </a:r>
          </a:p>
          <a:p>
            <a:pPr lvl="1"/>
            <a:r>
              <a:rPr lang="en-US" altLang="zh-CN" smtClean="0"/>
              <a:t>CIOS : </a:t>
            </a:r>
            <a:br>
              <a:rPr lang="en-US" altLang="zh-CN" smtClean="0"/>
            </a:br>
            <a:r>
              <a:rPr lang="en-US" altLang="zh-CN" smtClean="0"/>
              <a:t>14 register, no local memory at all.</a:t>
            </a:r>
            <a:endParaRPr lang="zh-CN" altLang="en-US" b="1" smtClean="0"/>
          </a:p>
          <a:p>
            <a:endParaRPr lang="zh-CN" altLang="en-US" smtClean="0"/>
          </a:p>
        </p:txBody>
      </p:sp>
      <p:graphicFrame>
        <p:nvGraphicFramePr>
          <p:cNvPr id="11" name="Chart 10"/>
          <p:cNvGraphicFramePr/>
          <p:nvPr/>
        </p:nvGraphicFramePr>
        <p:xfrm>
          <a:off x="3672840" y="2000240"/>
          <a:ext cx="547116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3.Improving the Montgomery Modular Multiplication on GPU</a:t>
            </a:r>
            <a:endParaRPr lang="zh-CN" altLang="en-US" dirty="0"/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78C7DB-7690-48EB-BC91-631AF4BA5CE8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451C3-1061-43F1-B621-761F87EE3F06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>
        <p:nvSpPr>
          <p:cNvPr id="21510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8" cy="4525963"/>
          </a:xfrm>
        </p:spPr>
        <p:txBody>
          <a:bodyPr/>
          <a:lstStyle/>
          <a:p>
            <a:r>
              <a:rPr lang="en-US" altLang="zh-CN" b="1" smtClean="0"/>
              <a:t>ASM of Integer Multiplication</a:t>
            </a:r>
          </a:p>
          <a:p>
            <a:pPr lvl="1"/>
            <a:r>
              <a:rPr lang="en-US" altLang="zh-CN" smtClean="0"/>
              <a:t>MULT64X64LO need more than 20 instructions</a:t>
            </a:r>
          </a:p>
          <a:p>
            <a:pPr lvl="1"/>
            <a:r>
              <a:rPr lang="en-US" altLang="zh-CN" smtClean="0"/>
              <a:t>MULT32X32WIDE only need 10 instructions.</a:t>
            </a:r>
            <a:endParaRPr lang="zh-CN" altLang="en-US" b="1" smtClean="0"/>
          </a:p>
          <a:p>
            <a:endParaRPr lang="zh-CN" altLang="en-US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643438" y="1428736"/>
          <a:ext cx="3929090" cy="481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3.Improving the Montgomery Modular Multiplication on GPU</a:t>
            </a:r>
            <a:endParaRPr lang="zh-CN" altLang="en-US" dirty="0"/>
          </a:p>
        </p:txBody>
      </p:sp>
      <p:sp>
        <p:nvSpPr>
          <p:cNvPr id="2253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8CA35C-0D5E-4FDF-A28A-7C27ED18C386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909B2-F3D8-486E-8D3E-DF9B00A0F4B3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8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20% faster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The inside ASM function used to solve the 32bit multiplicative 32bit integer.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In the </a:t>
            </a:r>
            <a:r>
              <a:rPr lang="en-US" dirty="0" err="1" smtClean="0">
                <a:solidFill>
                  <a:schemeClr val="accent6">
                    <a:shade val="10000"/>
                  </a:schemeClr>
                </a:solidFill>
              </a:rPr>
              <a:t>decuda</a:t>
            </a: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 code we can see that each loop the CIOS-ASM method is </a:t>
            </a:r>
            <a:r>
              <a:rPr lang="en-US" dirty="0" smtClean="0">
                <a:solidFill>
                  <a:srgbClr val="C00000"/>
                </a:solidFill>
              </a:rPr>
              <a:t>11</a:t>
            </a:r>
            <a:r>
              <a:rPr lang="en-US" dirty="0" smtClean="0">
                <a:solidFill>
                  <a:schemeClr val="accent6">
                    <a:shade val="10000"/>
                  </a:schemeClr>
                </a:solidFill>
              </a:rPr>
              <a:t> instructions less than the CIOS method.</a:t>
            </a:r>
            <a:endParaRPr lang="zh-CN" altLang="en-US" dirty="0">
              <a:solidFill>
                <a:schemeClr val="accent6">
                  <a:shade val="1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657600" y="2071678"/>
          <a:ext cx="548640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3.Improving the Montgomery Modular Multiplication on GPU</a:t>
            </a:r>
            <a:endParaRPr lang="zh-CN" altLang="en-US" dirty="0"/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03DCC-0687-4E6D-8713-F42FB128E797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2EEA1E-621D-42D8-8E5C-CB4E662B815A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355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>
        <p:nvSpPr>
          <p:cNvPr id="23558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43800" cy="614363"/>
          </a:xfrm>
        </p:spPr>
        <p:txBody>
          <a:bodyPr/>
          <a:lstStyle/>
          <a:p>
            <a:r>
              <a:rPr lang="en-US" altLang="zh-CN" smtClean="0"/>
              <a:t>GPU VS CPU  (GPU 20 times faster than CPU)</a:t>
            </a:r>
            <a:endParaRPr lang="zh-CN" altLang="en-US" smtClean="0"/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786050" y="2500306"/>
          <a:ext cx="607223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2214563"/>
          <a:ext cx="2543175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867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E451D6-0AE9-4F7A-9B09-6871BAF24A9C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614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E20952-39B5-4F2A-869D-306587D82B6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615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Arial" pitchFamily="34" charset="0"/>
              </a:rPr>
              <a:t>Department of Computer Science, HKBU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BA341E-9971-44E4-8A2F-499512961A8D}" type="slidenum">
              <a:rPr lang="en-US" altLang="en-US">
                <a:latin typeface="Arial" pitchFamily="34" charset="0"/>
              </a:rPr>
              <a:pPr/>
              <a:t>20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4.Summary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857375"/>
            <a:ext cx="8001000" cy="40782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zh-CN" smtClean="0"/>
              <a:t>Due to Security issues</a:t>
            </a:r>
          </a:p>
          <a:p>
            <a:pPr>
              <a:buFont typeface="Wingdings" pitchFamily="2" charset="2"/>
              <a:buChar char="v"/>
            </a:pPr>
            <a:r>
              <a:rPr lang="en-US" altLang="zh-CN" smtClean="0"/>
              <a:t>Hash function is based on multiple-precision</a:t>
            </a:r>
          </a:p>
          <a:p>
            <a:pPr>
              <a:buFont typeface="Wingdings" pitchFamily="2" charset="2"/>
              <a:buChar char="v"/>
            </a:pPr>
            <a:r>
              <a:rPr lang="en-US" altLang="zh-CN" smtClean="0"/>
              <a:t>GPU is good at parallel computing</a:t>
            </a:r>
          </a:p>
          <a:p>
            <a:pPr>
              <a:buFont typeface="Wingdings" pitchFamily="2" charset="2"/>
              <a:buChar char="v"/>
            </a:pPr>
            <a:r>
              <a:rPr lang="en-US" altLang="zh-CN" smtClean="0"/>
              <a:t>Implementation multiple-precision for CUDA</a:t>
            </a:r>
          </a:p>
          <a:p>
            <a:pPr>
              <a:buFont typeface="Wingdings" pitchFamily="2" charset="2"/>
              <a:buChar char="v"/>
            </a:pPr>
            <a:r>
              <a:rPr lang="en-US" altLang="zh-CN" smtClean="0"/>
              <a:t>Improve the Montgomery Modular Multiplication</a:t>
            </a:r>
          </a:p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Arial" pitchFamily="34" charset="0"/>
              </a:rPr>
              <a:t>Department of Computer Science, HKBU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7D94A-2064-4EFE-9ECB-09340CA0AC93}" type="slidenum">
              <a:rPr lang="en-US" altLang="en-US">
                <a:latin typeface="Arial" pitchFamily="34" charset="0"/>
              </a:rPr>
              <a:pPr/>
              <a:t>21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5. Q&amp;A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2214563"/>
            <a:ext cx="6215063" cy="37211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zh-CN" sz="6000" smtClean="0"/>
              <a:t>Q&amp;A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6000" smtClean="0"/>
              <a:t>Thanks!</a:t>
            </a:r>
          </a:p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 </a:t>
            </a:r>
            <a:endParaRPr lang="en-US" dirty="0"/>
          </a:p>
        </p:txBody>
      </p:sp>
      <p:sp>
        <p:nvSpPr>
          <p:cNvPr id="717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0EA9FF-EEED-4A82-8021-C61F9C28E5F0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717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50285-324A-4919-8018-8F34313D6E7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717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28596" y="1643050"/>
          <a:ext cx="840108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(why?)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2964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AD3F0B-13BA-4ED3-B7EF-35D48D811F95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819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ABAEB0-76D1-42C5-8A83-1D75403518DB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819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(Karatsuba  multiplication)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71472" y="1600200"/>
          <a:ext cx="3924328" cy="125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25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71472" y="3000372"/>
          <a:ext cx="40386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22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5B1B5B-8DA1-44C7-94B2-2260812CF7F9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922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44F351-C98F-4E2C-9726-6231BE3D76DA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922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 useBgFill="1"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7188" y="6000750"/>
            <a:ext cx="8305800" cy="4619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zh-CN" sz="1200" b="1">
                <a:latin typeface="Calibri" pitchFamily="34" charset="0"/>
              </a:rPr>
              <a:t>[1] </a:t>
            </a:r>
            <a:r>
              <a:rPr lang="en-US" altLang="zh-CN" sz="1200">
                <a:latin typeface="Calibri" pitchFamily="34" charset="0"/>
              </a:rPr>
              <a:t>A. Karatsuba and Yu. Ofman (1962). "Multiplication of Many-Digital Numbers by Automatic Computers". </a:t>
            </a:r>
            <a:r>
              <a:rPr lang="en-US" altLang="zh-CN" sz="1200" i="1">
                <a:latin typeface="Calibri" pitchFamily="34" charset="0"/>
              </a:rPr>
              <a:t>Proceedings of the USSR Academy of Sciences</a:t>
            </a:r>
            <a:r>
              <a:rPr lang="en-US" altLang="zh-CN" sz="1200">
                <a:latin typeface="Calibri" pitchFamily="34" charset="0"/>
              </a:rPr>
              <a:t> </a:t>
            </a:r>
            <a:r>
              <a:rPr lang="en-US" altLang="zh-CN" sz="1200" b="1">
                <a:latin typeface="Calibri" pitchFamily="34" charset="0"/>
              </a:rPr>
              <a:t>145</a:t>
            </a:r>
            <a:r>
              <a:rPr lang="en-US" altLang="zh-CN" sz="1200">
                <a:latin typeface="Calibri" pitchFamily="34" charset="0"/>
              </a:rPr>
              <a:t>: 293–294.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(Montgomery multiplication)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80000"/>
              </a:lnSpc>
            </a:pPr>
            <a:r>
              <a:rPr lang="en-US" altLang="zh-CN" sz="1800" b="1" smtClean="0"/>
              <a:t>Algorithm 1</a:t>
            </a:r>
            <a:r>
              <a:rPr lang="en-US" altLang="zh-CN" sz="1800" smtClean="0"/>
              <a:t> Multiple-precision Montgomery Reduction</a:t>
            </a:r>
          </a:p>
          <a:p>
            <a:pPr fontAlgn="t">
              <a:lnSpc>
                <a:spcPct val="80000"/>
              </a:lnSpc>
            </a:pP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INPUT: integer </a:t>
            </a:r>
            <a:r>
              <a:rPr lang="en-US" altLang="zh-CN" sz="1800" i="1" smtClean="0"/>
              <a:t>m</a:t>
            </a:r>
            <a:r>
              <a:rPr lang="en-US" altLang="zh-CN" sz="1800" smtClean="0"/>
              <a:t> with </a:t>
            </a:r>
            <a:r>
              <a:rPr lang="en-US" altLang="zh-CN" sz="1800" i="1" smtClean="0"/>
              <a:t>n</a:t>
            </a:r>
            <a:r>
              <a:rPr lang="en-US" altLang="zh-CN" sz="1800" smtClean="0"/>
              <a:t> radix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 digits and gcd(</a:t>
            </a:r>
            <a:r>
              <a:rPr lang="en-US" altLang="zh-CN" sz="1800" i="1" smtClean="0"/>
              <a:t>m</a:t>
            </a:r>
            <a:r>
              <a:rPr lang="en-US" altLang="zh-CN" sz="1800" smtClean="0"/>
              <a:t>,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) = 1, R = b</a:t>
            </a:r>
            <a:r>
              <a:rPr lang="en-US" altLang="zh-CN" sz="1800" baseline="30000" smtClean="0"/>
              <a:t>n</a:t>
            </a:r>
            <a:r>
              <a:rPr lang="en-US" altLang="zh-CN" sz="1800" smtClean="0"/>
              <a:t> , m’=-m</a:t>
            </a:r>
            <a:r>
              <a:rPr lang="en-US" altLang="zh-CN" sz="1800" baseline="30000" smtClean="0"/>
              <a:t>-1</a:t>
            </a:r>
            <a:r>
              <a:rPr lang="en-US" altLang="zh-CN" sz="1800" smtClean="0"/>
              <a:t> mod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, and integer </a:t>
            </a:r>
            <a:r>
              <a:rPr lang="en-US" altLang="zh-CN" sz="1800" i="1" smtClean="0"/>
              <a:t>A</a:t>
            </a:r>
            <a:r>
              <a:rPr lang="en-US" altLang="zh-CN" sz="1800" smtClean="0"/>
              <a:t> with 2</a:t>
            </a:r>
            <a:r>
              <a:rPr lang="en-US" altLang="zh-CN" sz="1800" i="1" smtClean="0"/>
              <a:t>n</a:t>
            </a:r>
            <a:r>
              <a:rPr lang="en-US" altLang="zh-CN" sz="1800" smtClean="0"/>
              <a:t> radix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 digits and A&lt;m •R.</a:t>
            </a:r>
          </a:p>
          <a:p>
            <a:pPr fontAlgn="t">
              <a:lnSpc>
                <a:spcPct val="80000"/>
              </a:lnSpc>
            </a:pPr>
            <a:endParaRPr lang="en-US" altLang="zh-CN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OUTPUT: </a:t>
            </a:r>
            <a:r>
              <a:rPr lang="en-US" altLang="zh-CN" sz="1800" i="1" smtClean="0"/>
              <a:t>T </a:t>
            </a:r>
            <a:r>
              <a:rPr lang="en-US" altLang="zh-CN" sz="1800" smtClean="0"/>
              <a:t>= A•R</a:t>
            </a:r>
            <a:r>
              <a:rPr lang="en-US" altLang="zh-CN" sz="1800" baseline="30000" smtClean="0"/>
              <a:t>-1</a:t>
            </a:r>
            <a:r>
              <a:rPr lang="en-US" altLang="zh-CN" sz="1800" smtClean="0"/>
              <a:t> mod </a:t>
            </a:r>
            <a:r>
              <a:rPr lang="en-US" altLang="zh-CN" sz="1800" i="1" smtClean="0"/>
              <a:t>m</a:t>
            </a:r>
            <a:r>
              <a:rPr lang="en-US" altLang="zh-CN" sz="1800" smtClean="0"/>
              <a:t>.</a:t>
            </a:r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1:    T&lt;-A ;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2:    </a:t>
            </a:r>
            <a:r>
              <a:rPr lang="en-US" altLang="zh-CN" sz="1800" b="1" smtClean="0"/>
              <a:t>for</a:t>
            </a:r>
            <a:r>
              <a:rPr lang="en-US" altLang="zh-CN" sz="1800" smtClean="0"/>
              <a:t> ( </a:t>
            </a:r>
            <a:r>
              <a:rPr lang="en-US" altLang="zh-CN" sz="1800" i="1" smtClean="0"/>
              <a:t>i</a:t>
            </a:r>
            <a:r>
              <a:rPr lang="en-US" altLang="zh-CN" sz="1800" smtClean="0"/>
              <a:t> </a:t>
            </a:r>
            <a:r>
              <a:rPr lang="en-US" altLang="zh-CN" sz="1800" b="1" smtClean="0"/>
              <a:t>from</a:t>
            </a:r>
            <a:r>
              <a:rPr lang="en-US" altLang="zh-CN" sz="1800" smtClean="0"/>
              <a:t> 0 </a:t>
            </a:r>
            <a:r>
              <a:rPr lang="en-US" altLang="zh-CN" sz="1800" b="1" smtClean="0"/>
              <a:t>to n-1</a:t>
            </a:r>
            <a:r>
              <a:rPr lang="en-US" altLang="zh-CN" sz="1800" smtClean="0"/>
              <a:t> )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3:        u</a:t>
            </a:r>
            <a:r>
              <a:rPr lang="en-US" altLang="zh-CN" sz="1800" baseline="-25000" smtClean="0"/>
              <a:t>i</a:t>
            </a:r>
            <a:r>
              <a:rPr lang="en-US" altLang="zh-CN" sz="1800" smtClean="0"/>
              <a:t> &lt;-Ti*m’ mod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;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4:       T &lt;- T +u</a:t>
            </a:r>
            <a:r>
              <a:rPr lang="en-US" altLang="zh-CN" sz="1800" baseline="-25000" smtClean="0"/>
              <a:t>i</a:t>
            </a:r>
            <a:r>
              <a:rPr lang="en-US" altLang="zh-CN" sz="1800" smtClean="0"/>
              <a:t> *m*b</a:t>
            </a:r>
            <a:r>
              <a:rPr lang="en-US" altLang="zh-CN" sz="1800" baseline="30000" smtClean="0"/>
              <a:t>i</a:t>
            </a:r>
            <a:r>
              <a:rPr lang="en-US" altLang="zh-CN" sz="1800" smtClean="0"/>
              <a:t>  ;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5:    </a:t>
            </a:r>
            <a:r>
              <a:rPr lang="en-US" altLang="zh-CN" sz="1800" b="1" smtClean="0"/>
              <a:t>end for</a:t>
            </a:r>
            <a:endParaRPr lang="en-US" altLang="zh-CN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6:    T &lt;- T/b</a:t>
            </a:r>
            <a:r>
              <a:rPr lang="en-US" altLang="zh-CN" sz="1800" baseline="30000" smtClean="0"/>
              <a:t>n</a:t>
            </a:r>
            <a:r>
              <a:rPr lang="en-US" altLang="zh-CN" sz="1800" smtClean="0"/>
              <a:t> ;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7:    </a:t>
            </a:r>
            <a:r>
              <a:rPr lang="en-US" altLang="zh-CN" sz="1800" b="1" smtClean="0"/>
              <a:t>if</a:t>
            </a:r>
            <a:r>
              <a:rPr lang="en-US" altLang="zh-CN" sz="1800" smtClean="0"/>
              <a:t> ( T &gt;= m) </a:t>
            </a:r>
            <a:r>
              <a:rPr lang="en-US" altLang="zh-CN" sz="1800" b="1" smtClean="0"/>
              <a:t>then T &lt;- T - m</a:t>
            </a:r>
            <a:r>
              <a:rPr lang="en-US" altLang="zh-CN" sz="1800" smtClean="0"/>
              <a:t>;</a:t>
            </a:r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8:    </a:t>
            </a:r>
            <a:r>
              <a:rPr lang="en-US" altLang="zh-CN" sz="1800" b="1" smtClean="0"/>
              <a:t>return </a:t>
            </a:r>
            <a:r>
              <a:rPr lang="en-US" altLang="zh-CN" sz="1800" i="1" smtClean="0"/>
              <a:t>T</a:t>
            </a:r>
            <a:r>
              <a:rPr lang="en-US" altLang="zh-CN" sz="1800" smtClean="0"/>
              <a:t>;</a:t>
            </a:r>
            <a:endParaRPr lang="zh-CN" altLang="en-US" sz="1800" smtClean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t">
              <a:lnSpc>
                <a:spcPct val="80000"/>
              </a:lnSpc>
            </a:pPr>
            <a:r>
              <a:rPr lang="en-US" altLang="zh-CN" sz="1800" b="1" smtClean="0"/>
              <a:t>Algorithm 2</a:t>
            </a:r>
            <a:r>
              <a:rPr lang="en-US" altLang="zh-CN" sz="1800" smtClean="0"/>
              <a:t> Multiple-precision Montgomery Multiplication</a:t>
            </a:r>
          </a:p>
          <a:p>
            <a:pPr fontAlgn="t">
              <a:lnSpc>
                <a:spcPct val="80000"/>
              </a:lnSpc>
            </a:pP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INPUT: non-negative integer </a:t>
            </a:r>
            <a:r>
              <a:rPr lang="en-US" altLang="zh-CN" sz="1800" i="1" smtClean="0"/>
              <a:t>m</a:t>
            </a:r>
            <a:r>
              <a:rPr lang="en-US" altLang="zh-CN" sz="1800" smtClean="0"/>
              <a:t>, </a:t>
            </a:r>
            <a:r>
              <a:rPr lang="en-US" altLang="zh-CN" sz="1800" i="1" smtClean="0"/>
              <a:t>x</a:t>
            </a:r>
            <a:r>
              <a:rPr lang="en-US" altLang="zh-CN" sz="1800" smtClean="0"/>
              <a:t>, </a:t>
            </a:r>
            <a:r>
              <a:rPr lang="en-US" altLang="zh-CN" sz="1800" i="1" smtClean="0"/>
              <a:t>y</a:t>
            </a:r>
            <a:r>
              <a:rPr lang="en-US" altLang="zh-CN" sz="1800" smtClean="0"/>
              <a:t> with </a:t>
            </a:r>
            <a:r>
              <a:rPr lang="en-US" altLang="zh-CN" sz="1800" i="1" smtClean="0"/>
              <a:t>n</a:t>
            </a:r>
            <a:r>
              <a:rPr lang="en-US" altLang="zh-CN" sz="1800" smtClean="0"/>
              <a:t> radix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 digits, x &lt;m, y&lt;m, and gcd(</a:t>
            </a:r>
            <a:r>
              <a:rPr lang="en-US" altLang="zh-CN" sz="1800" i="1" smtClean="0"/>
              <a:t>m</a:t>
            </a:r>
            <a:r>
              <a:rPr lang="en-US" altLang="zh-CN" sz="1800" smtClean="0"/>
              <a:t>,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) = 1,  R=b</a:t>
            </a:r>
            <a:r>
              <a:rPr lang="en-US" altLang="zh-CN" sz="1800" baseline="30000" smtClean="0"/>
              <a:t>n</a:t>
            </a:r>
            <a:r>
              <a:rPr lang="en-US" altLang="zh-CN" sz="1800" smtClean="0"/>
              <a:t>, m’= - m</a:t>
            </a:r>
            <a:r>
              <a:rPr lang="en-US" altLang="zh-CN" sz="1800" baseline="30000" smtClean="0"/>
              <a:t>-1</a:t>
            </a:r>
            <a:r>
              <a:rPr lang="en-US" altLang="zh-CN" sz="1800" smtClean="0"/>
              <a:t> mod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.</a:t>
            </a:r>
          </a:p>
          <a:p>
            <a:pPr fontAlgn="t">
              <a:lnSpc>
                <a:spcPct val="80000"/>
              </a:lnSpc>
            </a:pP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OUTPUT: </a:t>
            </a:r>
            <a:r>
              <a:rPr lang="en-US" altLang="zh-CN" sz="1800" i="1" smtClean="0"/>
              <a:t>T </a:t>
            </a:r>
            <a:r>
              <a:rPr lang="en-US" altLang="zh-CN" sz="1800" smtClean="0"/>
              <a:t>= x*y*R</a:t>
            </a:r>
            <a:r>
              <a:rPr lang="en-US" altLang="zh-CN" sz="1800" baseline="30000" smtClean="0"/>
              <a:t>-1</a:t>
            </a:r>
            <a:r>
              <a:rPr lang="en-US" altLang="zh-CN" sz="1800" smtClean="0"/>
              <a:t> mod </a:t>
            </a:r>
            <a:r>
              <a:rPr lang="en-US" altLang="zh-CN" sz="1800" i="1" smtClean="0"/>
              <a:t>m</a:t>
            </a:r>
            <a:r>
              <a:rPr lang="en-US" altLang="zh-CN" sz="1800" smtClean="0"/>
              <a:t>.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1:    T &lt;- 0;</a:t>
            </a:r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2:    </a:t>
            </a:r>
            <a:r>
              <a:rPr lang="en-US" altLang="zh-CN" sz="1800" b="1" smtClean="0"/>
              <a:t>for</a:t>
            </a:r>
            <a:r>
              <a:rPr lang="en-US" altLang="zh-CN" sz="1800" smtClean="0"/>
              <a:t> ( </a:t>
            </a:r>
            <a:r>
              <a:rPr lang="en-US" altLang="zh-CN" sz="1800" i="1" smtClean="0"/>
              <a:t>i</a:t>
            </a:r>
            <a:r>
              <a:rPr lang="en-US" altLang="zh-CN" sz="1800" smtClean="0"/>
              <a:t> </a:t>
            </a:r>
            <a:r>
              <a:rPr lang="en-US" altLang="zh-CN" sz="1800" b="1" smtClean="0"/>
              <a:t>from</a:t>
            </a:r>
            <a:r>
              <a:rPr lang="en-US" altLang="zh-CN" sz="1800" smtClean="0"/>
              <a:t> 0 </a:t>
            </a:r>
            <a:r>
              <a:rPr lang="en-US" altLang="zh-CN" sz="1800" b="1" smtClean="0"/>
              <a:t>to</a:t>
            </a:r>
            <a:r>
              <a:rPr lang="en-US" altLang="zh-CN" sz="1800" smtClean="0"/>
              <a:t> n-1)</a:t>
            </a:r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3:        ui &lt;- (T0 +xi*y0)*m’ mod </a:t>
            </a:r>
            <a:r>
              <a:rPr lang="en-US" altLang="zh-CN" sz="1800" i="1" smtClean="0"/>
              <a:t>b</a:t>
            </a:r>
            <a:r>
              <a:rPr lang="en-US" altLang="zh-CN" sz="1800" smtClean="0"/>
              <a:t>;</a:t>
            </a:r>
            <a:endParaRPr lang="zh-CN" altLang="en-US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4:        T &lt;- (T +xi*y + ui*m)/b;</a:t>
            </a:r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5:    </a:t>
            </a:r>
            <a:r>
              <a:rPr lang="en-US" altLang="zh-CN" sz="1800" b="1" smtClean="0"/>
              <a:t>end for</a:t>
            </a:r>
            <a:endParaRPr lang="en-US" altLang="zh-CN" sz="1800" smtClean="0"/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6:    </a:t>
            </a:r>
            <a:r>
              <a:rPr lang="en-US" altLang="zh-CN" sz="1800" b="1" smtClean="0"/>
              <a:t>if</a:t>
            </a:r>
            <a:r>
              <a:rPr lang="en-US" altLang="zh-CN" sz="1800" smtClean="0"/>
              <a:t> ( T&gt;=m) </a:t>
            </a:r>
            <a:r>
              <a:rPr lang="en-US" altLang="zh-CN" sz="1800" b="1" smtClean="0"/>
              <a:t>then T &lt;-T-m</a:t>
            </a:r>
            <a:r>
              <a:rPr lang="en-US" altLang="zh-CN" sz="1800" smtClean="0"/>
              <a:t>;</a:t>
            </a:r>
          </a:p>
          <a:p>
            <a:pPr fontAlgn="t">
              <a:lnSpc>
                <a:spcPct val="80000"/>
              </a:lnSpc>
            </a:pPr>
            <a:r>
              <a:rPr lang="en-US" altLang="zh-CN" sz="1800" smtClean="0"/>
              <a:t>7:    </a:t>
            </a:r>
            <a:r>
              <a:rPr lang="en-US" altLang="zh-CN" sz="1800" b="1" smtClean="0"/>
              <a:t>return </a:t>
            </a:r>
            <a:r>
              <a:rPr lang="en-US" altLang="zh-CN" sz="1800" i="1" smtClean="0"/>
              <a:t>T</a:t>
            </a:r>
            <a:r>
              <a:rPr lang="en-US" altLang="zh-CN" sz="1800" smtClean="0"/>
              <a:t>;</a:t>
            </a:r>
            <a:endParaRPr lang="zh-CN" altLang="en-US" sz="1800" smtClean="0"/>
          </a:p>
        </p:txBody>
      </p:sp>
      <p:sp>
        <p:nvSpPr>
          <p:cNvPr id="1024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CB12-3863-402D-939B-07F220032ECC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901BCF-0A6C-4529-AB92-39CBC8D7711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02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 useBgFill="1"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7188" y="6153150"/>
            <a:ext cx="8305800" cy="2762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altLang="zh-CN" sz="1200" b="1">
                <a:latin typeface="Calibri" pitchFamily="34" charset="0"/>
              </a:rPr>
              <a:t>[2] </a:t>
            </a:r>
            <a:r>
              <a:rPr lang="en-US" altLang="zh-CN" sz="1200">
                <a:latin typeface="Calibri" pitchFamily="34" charset="0"/>
              </a:rPr>
              <a:t>Montgomery, P., 1985. Multiplication without trial division, Math. Computation, vol. 44, 1985, 519-521.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(GPU computing &amp; CUDA)</a:t>
            </a:r>
            <a:endParaRPr lang="en-US" dirty="0"/>
          </a:p>
        </p:txBody>
      </p:sp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F7A28C-EC67-4D23-8F4C-9BDBE6DC6D91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3332E5-61FF-467E-9E00-0ADED695A37F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19113" y="1376363"/>
            <a:ext cx="8382000" cy="665162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2813">
              <a:lnSpc>
                <a:spcPct val="90000"/>
              </a:lnSpc>
            </a:pPr>
            <a:endParaRPr lang="en-US" altLang="zh-CN" sz="540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7175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428596" y="1714488"/>
            <a:ext cx="8142399" cy="547688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216000" tIns="324000" rIns="216000" bIns="216000" anchor="ctr"/>
          <a:lstStyle/>
          <a:p>
            <a:pPr algn="ctr"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charset="0"/>
              </a:rPr>
              <a:t>GPU/CPU </a:t>
            </a:r>
            <a:r>
              <a:rPr lang="en-US" altLang="zh-CN" sz="24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charset="0"/>
              </a:rPr>
              <a:t>architecture</a:t>
            </a:r>
            <a:endParaRPr lang="en-US" sz="24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(GPU computing &amp; CUDA)</a:t>
            </a:r>
            <a:endParaRPr lang="en-US" dirty="0"/>
          </a:p>
        </p:txBody>
      </p:sp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241A0C-D385-4B92-B8D1-FC6C0DF87BCB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E250FC-DA27-4B83-96C5-FD16C840981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pic>
        <p:nvPicPr>
          <p:cNvPr id="12294" name="Picture 4" descr="newGPUplot_NO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28875"/>
            <a:ext cx="453231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75" y="3122613"/>
            <a:ext cx="41322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762000" y="5187950"/>
            <a:ext cx="394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华文细黑" pitchFamily="2" charset="-122"/>
                <a:ea typeface="华文细黑" pitchFamily="2" charset="-122"/>
              </a:rPr>
              <a:t>Computing Capability</a:t>
            </a:r>
            <a:endParaRPr lang="zh-CN" altLang="en-US" sz="20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4873625" y="5888038"/>
            <a:ext cx="367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latin typeface="华文细黑" pitchFamily="2" charset="-122"/>
                <a:ea typeface="华文细黑" pitchFamily="2" charset="-122"/>
              </a:rPr>
              <a:t>Memory Bandwidth</a:t>
            </a:r>
            <a:endParaRPr lang="zh-CN" altLang="en-US" sz="20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69813" y="1552568"/>
            <a:ext cx="8142399" cy="547688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216000" tIns="324000" rIns="216000" bIns="216000" anchor="ctr"/>
          <a:lstStyle/>
          <a:p>
            <a:pPr algn="ctr"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charset="0"/>
              </a:rPr>
              <a:t>GPU</a:t>
            </a:r>
            <a:r>
              <a:rPr lang="zh-CN" altLang="en-US" sz="24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charset="0"/>
              </a:rPr>
              <a:t> </a:t>
            </a:r>
            <a:r>
              <a:rPr lang="en-US" altLang="zh-CN" sz="24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charset="0"/>
              </a:rPr>
              <a:t>powerful computing </a:t>
            </a:r>
            <a:endParaRPr lang="zh-CN" altLang="en-US" sz="24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1.Background (GPU computing &amp; CUDA)</a:t>
            </a:r>
            <a:endParaRPr lang="en-US" dirty="0"/>
          </a:p>
        </p:txBody>
      </p:sp>
      <p:sp>
        <p:nvSpPr>
          <p:cNvPr id="1331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819E1F-CF6D-4FEA-ACF7-022ACB9C1FDB}" type="datetime1">
              <a:rPr lang="en-US" altLang="zh-CN"/>
              <a:pPr/>
              <a:t>9/4/2009</a:t>
            </a:fld>
            <a:endParaRPr lang="en-US" altLang="zh-CN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6D974-2907-4864-A66B-56B80B39C293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/>
              <a:t>Department of Computer Science, HKBU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00063" y="941388"/>
            <a:ext cx="7778750" cy="91440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143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endParaRPr>
          </a:p>
        </p:txBody>
      </p:sp>
      <p:pic>
        <p:nvPicPr>
          <p:cNvPr id="13319" name="Picture 3" descr="C:\Documents and Settings\kelvin\Desktop\1321680_snap0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00188"/>
            <a:ext cx="7643813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0</TotalTime>
  <Words>1744</Words>
  <Application>Microsoft Office PowerPoint</Application>
  <PresentationFormat>On-screen Show (4:3)</PresentationFormat>
  <Paragraphs>348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 for report on country</vt:lpstr>
      <vt:lpstr>IMPLEMENTATION OF MULTIPLE-PRECISION MODULAR MULTIPLICATION ON GPU</vt:lpstr>
      <vt:lpstr>OUTLINE</vt:lpstr>
      <vt:lpstr>1.Background  </vt:lpstr>
      <vt:lpstr>1.Background (why?) </vt:lpstr>
      <vt:lpstr>1.Background (Karatsuba  multiplication)</vt:lpstr>
      <vt:lpstr>1.Background (Montgomery multiplication)</vt:lpstr>
      <vt:lpstr>1.Background (GPU computing &amp; CUDA)</vt:lpstr>
      <vt:lpstr>1.Background (GPU computing &amp; CUDA)</vt:lpstr>
      <vt:lpstr>1.Background (GPU computing &amp; CUDA)</vt:lpstr>
      <vt:lpstr>1.Background (GPU computing &amp; CUDA)</vt:lpstr>
      <vt:lpstr>2.Implementation Modular Multiplications on GPU</vt:lpstr>
      <vt:lpstr>2.Implementation Modular Multiplications on GPU</vt:lpstr>
      <vt:lpstr>2.Implementation Modular Multiplications on GPU</vt:lpstr>
      <vt:lpstr>2.Implementation Modular Multiplications on GPU</vt:lpstr>
      <vt:lpstr>2.Implementation Modular Multiplications on GPU</vt:lpstr>
      <vt:lpstr>2.Implementation Modular Multiplications on GPU</vt:lpstr>
      <vt:lpstr>3.Improving the Montgomery Modular Multiplication on GPU</vt:lpstr>
      <vt:lpstr>3.Improving the Montgomery Modular Multiplication on GPU</vt:lpstr>
      <vt:lpstr>3.Improving the Montgomery Modular Multiplication on GPU</vt:lpstr>
      <vt:lpstr>4.Summary</vt:lpstr>
      <vt:lpstr>5. Q&amp;A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2009-08-31T09:42:42Z</dcterms:created>
  <dcterms:modified xsi:type="dcterms:W3CDTF">2009-09-04T04:32:57Z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TC101659601033</vt:lpwstr>
  </property>
</Properties>
</file>