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400213" cy="32399288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21"/>
    <a:srgbClr val="F49C70"/>
    <a:srgbClr val="3D5FAC"/>
    <a:srgbClr val="4F6BB2"/>
    <a:srgbClr val="1C4B7F"/>
    <a:srgbClr val="1D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9" autoAdjust="0"/>
    <p:restoredTop sz="48504"/>
  </p:normalViewPr>
  <p:slideViewPr>
    <p:cSldViewPr snapToGrid="0">
      <p:cViewPr>
        <p:scale>
          <a:sx n="100" d="100"/>
          <a:sy n="100" d="100"/>
        </p:scale>
        <p:origin x="24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158A-D4AC-B347-9952-4F7A60F25743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279525"/>
            <a:ext cx="15367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9ABA-022D-6C49-8BE0-690314196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9ABA-022D-6C49-8BE0-690314196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90000" y="1725000"/>
            <a:ext cx="12420000" cy="274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1702" y="8402070"/>
            <a:ext cx="5756190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1702" y="12592342"/>
            <a:ext cx="5756190" cy="16650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90084" y="8402070"/>
            <a:ext cx="5784539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90084" y="12592342"/>
            <a:ext cx="5784539" cy="16650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919704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2160005"/>
            <a:ext cx="7290000" cy="25530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919704" cy="18007503"/>
          </a:xfrm>
        </p:spPr>
        <p:txBody>
          <a:bodyPr/>
          <a:lstStyle>
            <a:lvl1pPr marL="0" indent="0">
              <a:buNone/>
              <a:defRPr sz="3150"/>
            </a:lvl1pPr>
            <a:lvl2pPr marL="720090" indent="0">
              <a:buNone/>
              <a:defRPr sz="2835"/>
            </a:lvl2pPr>
            <a:lvl3pPr marL="1440180" indent="0">
              <a:buNone/>
              <a:defRPr sz="2520"/>
            </a:lvl3pPr>
            <a:lvl4pPr marL="2160270" indent="0">
              <a:buNone/>
              <a:defRPr sz="2205"/>
            </a:lvl4pPr>
            <a:lvl5pPr marL="2879725" indent="0">
              <a:buNone/>
              <a:defRPr sz="2205"/>
            </a:lvl5pPr>
            <a:lvl6pPr marL="3599815" indent="0">
              <a:buNone/>
              <a:defRPr sz="2205"/>
            </a:lvl6pPr>
            <a:lvl7pPr marL="4319905" indent="0">
              <a:buNone/>
              <a:defRPr sz="2205"/>
            </a:lvl7pPr>
            <a:lvl8pPr marL="5039995" indent="0">
              <a:buNone/>
              <a:defRPr sz="2205"/>
            </a:lvl8pPr>
            <a:lvl9pPr marL="5760085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E026B-0A16-F943-9162-B92E3F0583C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7144"/>
            <a:ext cx="14376400" cy="3238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3DC579-60EB-C549-A59D-CB8E105F0B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6"/>
            <a:ext cx="14400213" cy="3600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CB9A2-9305-E747-AC31-1D7E5875B6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29182038"/>
            <a:ext cx="14376400" cy="3213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59410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3655377" y="5883910"/>
            <a:ext cx="7389495" cy="1515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 here</a:t>
            </a:r>
          </a:p>
        </p:txBody>
      </p:sp>
      <p:sp>
        <p:nvSpPr>
          <p:cNvPr id="8" name="文本占位符 7"/>
          <p:cNvSpPr>
            <a:spLocks noGrp="1"/>
          </p:cNvSpPr>
          <p:nvPr/>
        </p:nvSpPr>
        <p:spPr>
          <a:xfrm>
            <a:off x="1140599" y="3656805"/>
            <a:ext cx="11856720" cy="1226185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dirty="0">
                <a:solidFill>
                  <a:srgbClr val="00B0F0"/>
                </a:solidFill>
                <a:sym typeface="+mn-ea"/>
              </a:rPr>
              <a:t>Page Title Here</a:t>
            </a:r>
          </a:p>
        </p:txBody>
      </p:sp>
      <p:sp>
        <p:nvSpPr>
          <p:cNvPr id="6" name="文本占位符 7"/>
          <p:cNvSpPr>
            <a:spLocks noGrp="1"/>
          </p:cNvSpPr>
          <p:nvPr/>
        </p:nvSpPr>
        <p:spPr>
          <a:xfrm>
            <a:off x="1421765" y="4978083"/>
            <a:ext cx="11856720" cy="905827"/>
          </a:xfrm>
          <a:prstGeom prst="rect">
            <a:avLst/>
          </a:prstGeom>
        </p:spPr>
        <p:txBody>
          <a:bodyPr anchor="t" anchorCtr="1">
            <a:normAutofit fontScale="92500" lnSpcReduction="20000"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dirty="0">
                <a:solidFill>
                  <a:srgbClr val="C00000"/>
                </a:solidFill>
              </a:rPr>
              <a:t>Author list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4963" y="7716202"/>
            <a:ext cx="1125728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 or introduction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963" y="12791439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 description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4963" y="19318287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4963" y="24393524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 and references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24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Leung Wing Sing</cp:lastModifiedBy>
  <cp:revision>17</cp:revision>
  <dcterms:created xsi:type="dcterms:W3CDTF">2017-09-27T09:57:00Z</dcterms:created>
  <dcterms:modified xsi:type="dcterms:W3CDTF">2019-12-05T07:34:43Z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