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400213" cy="32399288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21"/>
    <a:srgbClr val="F49C70"/>
    <a:srgbClr val="3D5FAC"/>
    <a:srgbClr val="4F6BB2"/>
    <a:srgbClr val="1C4B7F"/>
    <a:srgbClr val="1D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5" d="100"/>
          <a:sy n="25" d="100"/>
        </p:scale>
        <p:origin x="3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90000" y="1725000"/>
            <a:ext cx="12420000" cy="274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1702" y="8402070"/>
            <a:ext cx="5756190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1702" y="12592342"/>
            <a:ext cx="5756190" cy="16650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90084" y="8402070"/>
            <a:ext cx="5784539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90084" y="12592342"/>
            <a:ext cx="5784539" cy="16650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919704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2160005"/>
            <a:ext cx="7290000" cy="25530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919704" cy="18007503"/>
          </a:xfrm>
        </p:spPr>
        <p:txBody>
          <a:bodyPr/>
          <a:lstStyle>
            <a:lvl1pPr marL="0" indent="0">
              <a:buNone/>
              <a:defRPr sz="3150"/>
            </a:lvl1pPr>
            <a:lvl2pPr marL="720090" indent="0">
              <a:buNone/>
              <a:defRPr sz="2835"/>
            </a:lvl2pPr>
            <a:lvl3pPr marL="1440180" indent="0">
              <a:buNone/>
              <a:defRPr sz="2520"/>
            </a:lvl3pPr>
            <a:lvl4pPr marL="2160270" indent="0">
              <a:buNone/>
              <a:defRPr sz="2205"/>
            </a:lvl4pPr>
            <a:lvl5pPr marL="2879725" indent="0">
              <a:buNone/>
              <a:defRPr sz="2205"/>
            </a:lvl5pPr>
            <a:lvl6pPr marL="3599815" indent="0">
              <a:buNone/>
              <a:defRPr sz="2205"/>
            </a:lvl6pPr>
            <a:lvl7pPr marL="4319905" indent="0">
              <a:buNone/>
              <a:defRPr sz="2205"/>
            </a:lvl7pPr>
            <a:lvl8pPr marL="5039995" indent="0">
              <a:buNone/>
              <a:defRPr sz="2205"/>
            </a:lvl8pPr>
            <a:lvl9pPr marL="5760085" indent="0">
              <a:buNone/>
              <a:defRPr sz="220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7" name="图片 16" descr="WSB_2018_v1_outlined-0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" y="0"/>
            <a:ext cx="14402045" cy="32400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59410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3655377" y="4692015"/>
            <a:ext cx="7389495" cy="1515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 here</a:t>
            </a:r>
          </a:p>
        </p:txBody>
      </p:sp>
      <p:sp>
        <p:nvSpPr>
          <p:cNvPr id="8" name="文本占位符 7"/>
          <p:cNvSpPr>
            <a:spLocks noGrp="1"/>
          </p:cNvSpPr>
          <p:nvPr/>
        </p:nvSpPr>
        <p:spPr>
          <a:xfrm>
            <a:off x="1140599" y="2626678"/>
            <a:ext cx="11856720" cy="1226185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dirty="0" smtClean="0">
                <a:solidFill>
                  <a:srgbClr val="3D5FAC"/>
                </a:solidFill>
                <a:sym typeface="+mn-ea"/>
              </a:rPr>
              <a:t>Page Title Here</a:t>
            </a:r>
          </a:p>
        </p:txBody>
      </p:sp>
      <p:sp>
        <p:nvSpPr>
          <p:cNvPr id="6" name="文本占位符 7"/>
          <p:cNvSpPr>
            <a:spLocks noGrp="1"/>
          </p:cNvSpPr>
          <p:nvPr/>
        </p:nvSpPr>
        <p:spPr>
          <a:xfrm>
            <a:off x="1421765" y="3786188"/>
            <a:ext cx="11856720" cy="905827"/>
          </a:xfrm>
          <a:prstGeom prst="rect">
            <a:avLst/>
          </a:prstGeom>
        </p:spPr>
        <p:txBody>
          <a:bodyPr anchor="t" anchorCtr="1">
            <a:normAutofit fontScale="92500" lnSpcReduction="20000"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dirty="0" smtClean="0">
                <a:solidFill>
                  <a:srgbClr val="F26421"/>
                </a:solidFill>
              </a:rPr>
              <a:t>Author list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0599" y="5776912"/>
            <a:ext cx="1125728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 or introduction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0599" y="10852149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 description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40599" y="17378997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0599" y="22454234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 </a:t>
            </a:r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references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yushiqi</cp:lastModifiedBy>
  <cp:revision>6</cp:revision>
  <dcterms:created xsi:type="dcterms:W3CDTF">2017-09-27T09:57:00Z</dcterms:created>
  <dcterms:modified xsi:type="dcterms:W3CDTF">2017-09-28T07:43:18Z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