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4400213" cy="32399288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21"/>
    <a:srgbClr val="F49C70"/>
    <a:srgbClr val="3D5FAC"/>
    <a:srgbClr val="4F6BB2"/>
    <a:srgbClr val="1C4B7F"/>
    <a:srgbClr val="1D4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09" autoAdjust="0"/>
    <p:restoredTop sz="48504"/>
  </p:normalViewPr>
  <p:slideViewPr>
    <p:cSldViewPr snapToGrid="0">
      <p:cViewPr varScale="1">
        <p:scale>
          <a:sx n="46" d="100"/>
          <a:sy n="46" d="100"/>
        </p:scale>
        <p:origin x="156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158A-D4AC-B347-9952-4F7A60F257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279525"/>
            <a:ext cx="15367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89ABA-022D-6C49-8BE0-690314196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89ABA-022D-6C49-8BE0-690314196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90000" y="1725000"/>
            <a:ext cx="12420000" cy="27457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2500" y="8077503"/>
            <a:ext cx="12420000" cy="13477498"/>
          </a:xfrm>
        </p:spPr>
        <p:txBody>
          <a:bodyPr anchor="b"/>
          <a:lstStyle>
            <a:lvl1pPr>
              <a:defRPr sz="945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2500" y="21682504"/>
            <a:ext cx="12420000" cy="7087498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1pPr>
            <a:lvl2pPr marL="72009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72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81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0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6008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1725000"/>
            <a:ext cx="12420000" cy="62625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01702" y="8402070"/>
            <a:ext cx="5756190" cy="3892498"/>
          </a:xfrm>
        </p:spPr>
        <p:txBody>
          <a:bodyPr anchor="ctr" anchorCtr="0"/>
          <a:lstStyle>
            <a:lvl1pPr marL="0" indent="0">
              <a:buNone/>
              <a:defRPr sz="4410"/>
            </a:lvl1pPr>
            <a:lvl2pPr marL="720090" indent="0">
              <a:buNone/>
              <a:defRPr sz="3780"/>
            </a:lvl2pPr>
            <a:lvl3pPr marL="1440180" indent="0">
              <a:buNone/>
              <a:defRPr sz="3150"/>
            </a:lvl3pPr>
            <a:lvl4pPr marL="2160270" indent="0">
              <a:buNone/>
              <a:defRPr sz="2835"/>
            </a:lvl4pPr>
            <a:lvl5pPr marL="2879725" indent="0">
              <a:buNone/>
              <a:defRPr sz="2835"/>
            </a:lvl5pPr>
            <a:lvl6pPr marL="3599815" indent="0">
              <a:buNone/>
              <a:defRPr sz="2835"/>
            </a:lvl6pPr>
            <a:lvl7pPr marL="4319905" indent="0">
              <a:buNone/>
              <a:defRPr sz="2835"/>
            </a:lvl7pPr>
            <a:lvl8pPr marL="5039995" indent="0">
              <a:buNone/>
              <a:defRPr sz="2835"/>
            </a:lvl8pPr>
            <a:lvl9pPr marL="5760085" indent="0">
              <a:buNone/>
              <a:defRPr sz="28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01702" y="12592342"/>
            <a:ext cx="5756190" cy="16650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90084" y="8402070"/>
            <a:ext cx="5784539" cy="3892498"/>
          </a:xfrm>
        </p:spPr>
        <p:txBody>
          <a:bodyPr anchor="ctr" anchorCtr="0"/>
          <a:lstStyle>
            <a:lvl1pPr marL="0" indent="0">
              <a:buNone/>
              <a:defRPr sz="4410"/>
            </a:lvl1pPr>
            <a:lvl2pPr marL="720090" indent="0">
              <a:buNone/>
              <a:defRPr sz="3780"/>
            </a:lvl2pPr>
            <a:lvl3pPr marL="1440180" indent="0">
              <a:buNone/>
              <a:defRPr sz="3150"/>
            </a:lvl3pPr>
            <a:lvl4pPr marL="2160270" indent="0">
              <a:buNone/>
              <a:defRPr sz="2835"/>
            </a:lvl4pPr>
            <a:lvl5pPr marL="2879725" indent="0">
              <a:buNone/>
              <a:defRPr sz="2835"/>
            </a:lvl5pPr>
            <a:lvl6pPr marL="3599815" indent="0">
              <a:buNone/>
              <a:defRPr sz="2835"/>
            </a:lvl6pPr>
            <a:lvl7pPr marL="4319905" indent="0">
              <a:buNone/>
              <a:defRPr sz="2835"/>
            </a:lvl7pPr>
            <a:lvl8pPr marL="5039995" indent="0">
              <a:buNone/>
              <a:defRPr sz="2835"/>
            </a:lvl8pPr>
            <a:lvl9pPr marL="5760085" indent="0">
              <a:buNone/>
              <a:defRPr sz="28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90084" y="12592342"/>
            <a:ext cx="5784539" cy="16650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2160000"/>
            <a:ext cx="4919704" cy="7560000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21876" y="2160005"/>
            <a:ext cx="7290000" cy="25530001"/>
          </a:xfrm>
        </p:spPr>
        <p:txBody>
          <a:bodyPr/>
          <a:lstStyle>
            <a:lvl1pPr marL="0" indent="0">
              <a:buNone/>
              <a:defRPr sz="5040"/>
            </a:lvl1pPr>
            <a:lvl2pPr marL="720090" indent="0">
              <a:buNone/>
              <a:defRPr sz="4410"/>
            </a:lvl2pPr>
            <a:lvl3pPr marL="1440180" indent="0">
              <a:buNone/>
              <a:defRPr sz="3780"/>
            </a:lvl3pPr>
            <a:lvl4pPr marL="2160270" indent="0">
              <a:buNone/>
              <a:defRPr sz="3150"/>
            </a:lvl4pPr>
            <a:lvl5pPr marL="2879725" indent="0">
              <a:buNone/>
              <a:defRPr sz="3150"/>
            </a:lvl5pPr>
            <a:lvl6pPr marL="3599815" indent="0">
              <a:buNone/>
              <a:defRPr sz="3150"/>
            </a:lvl6pPr>
            <a:lvl7pPr marL="4319905" indent="0">
              <a:buNone/>
              <a:defRPr sz="3150"/>
            </a:lvl7pPr>
            <a:lvl8pPr marL="5039995" indent="0">
              <a:buNone/>
              <a:defRPr sz="3150"/>
            </a:lvl8pPr>
            <a:lvl9pPr marL="5760085" indent="0">
              <a:buNone/>
              <a:defRPr sz="31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1876" y="9720001"/>
            <a:ext cx="4919704" cy="18007503"/>
          </a:xfrm>
        </p:spPr>
        <p:txBody>
          <a:bodyPr/>
          <a:lstStyle>
            <a:lvl1pPr marL="0" indent="0">
              <a:buNone/>
              <a:defRPr sz="3150"/>
            </a:lvl1pPr>
            <a:lvl2pPr marL="720090" indent="0">
              <a:buNone/>
              <a:defRPr sz="2835"/>
            </a:lvl2pPr>
            <a:lvl3pPr marL="1440180" indent="0">
              <a:buNone/>
              <a:defRPr sz="2520"/>
            </a:lvl3pPr>
            <a:lvl4pPr marL="2160270" indent="0">
              <a:buNone/>
              <a:defRPr sz="2205"/>
            </a:lvl4pPr>
            <a:lvl5pPr marL="2879725" indent="0">
              <a:buNone/>
              <a:defRPr sz="2205"/>
            </a:lvl5pPr>
            <a:lvl6pPr marL="3599815" indent="0">
              <a:buNone/>
              <a:defRPr sz="2205"/>
            </a:lvl6pPr>
            <a:lvl7pPr marL="4319905" indent="0">
              <a:buNone/>
              <a:defRPr sz="2205"/>
            </a:lvl7pPr>
            <a:lvl8pPr marL="5039995" indent="0">
              <a:buNone/>
              <a:defRPr sz="2205"/>
            </a:lvl8pPr>
            <a:lvl9pPr marL="5760085" indent="0">
              <a:buNone/>
              <a:defRPr sz="220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05000" y="1725000"/>
            <a:ext cx="3105000" cy="2745750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000" y="1725000"/>
            <a:ext cx="9135000" cy="2745750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0000" y="1725000"/>
            <a:ext cx="12420000" cy="626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0000" y="8625000"/>
            <a:ext cx="12420000" cy="2055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70000" y="30030002"/>
            <a:ext cx="486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7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7" name="图片 16" descr="WSB_2018_v1_outlined-0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270" y="0"/>
            <a:ext cx="14402045" cy="32400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67"/>
            <a:ext cx="14400213" cy="3214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1440180" rtl="0" eaLnBrk="1" latinLnBrk="0" hangingPunct="1">
        <a:lnSpc>
          <a:spcPct val="90000"/>
        </a:lnSpc>
        <a:spcBef>
          <a:spcPct val="0"/>
        </a:spcBef>
        <a:buNone/>
        <a:defRPr sz="69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59410" algn="l" defTabSz="144018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77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86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5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40004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2013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81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0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6008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3655377" y="5883910"/>
            <a:ext cx="7389495" cy="1515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Affiliations here</a:t>
            </a:r>
          </a:p>
        </p:txBody>
      </p:sp>
      <p:sp>
        <p:nvSpPr>
          <p:cNvPr id="8" name="文本占位符 7"/>
          <p:cNvSpPr>
            <a:spLocks noGrp="1"/>
          </p:cNvSpPr>
          <p:nvPr/>
        </p:nvSpPr>
        <p:spPr>
          <a:xfrm>
            <a:off x="1140599" y="3656805"/>
            <a:ext cx="11856720" cy="1226185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8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dirty="0" smtClean="0">
                <a:solidFill>
                  <a:srgbClr val="00B0F0"/>
                </a:solidFill>
                <a:sym typeface="+mn-ea"/>
              </a:rPr>
              <a:t>Page Title Here</a:t>
            </a:r>
          </a:p>
        </p:txBody>
      </p:sp>
      <p:sp>
        <p:nvSpPr>
          <p:cNvPr id="6" name="文本占位符 7"/>
          <p:cNvSpPr>
            <a:spLocks noGrp="1"/>
          </p:cNvSpPr>
          <p:nvPr/>
        </p:nvSpPr>
        <p:spPr>
          <a:xfrm>
            <a:off x="1421765" y="4978083"/>
            <a:ext cx="11856720" cy="905827"/>
          </a:xfrm>
          <a:prstGeom prst="rect">
            <a:avLst/>
          </a:prstGeom>
        </p:spPr>
        <p:txBody>
          <a:bodyPr anchor="t" anchorCtr="1">
            <a:normAutofit fontScale="92500" lnSpcReduction="20000"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8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dirty="0" smtClean="0">
                <a:solidFill>
                  <a:srgbClr val="C00000"/>
                </a:solidFill>
              </a:rPr>
              <a:t>Author list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4963" y="7716202"/>
            <a:ext cx="1125728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Abstract or introduction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4963" y="12791439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and method description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4963" y="19318287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4963" y="24393524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 and references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宋体</vt:lpstr>
      <vt:lpstr>Arial</vt:lpstr>
      <vt:lpstr>Office 主题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Microsoft Office User</cp:lastModifiedBy>
  <cp:revision>9</cp:revision>
  <dcterms:created xsi:type="dcterms:W3CDTF">2017-09-27T09:57:00Z</dcterms:created>
  <dcterms:modified xsi:type="dcterms:W3CDTF">2018-09-07T04:14:21Z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