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4400213" cy="32399288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5A24"/>
    <a:srgbClr val="008EB8"/>
    <a:srgbClr val="F26421"/>
    <a:srgbClr val="F49C70"/>
    <a:srgbClr val="3D5FAC"/>
    <a:srgbClr val="4F6BB2"/>
    <a:srgbClr val="1C4B7F"/>
    <a:srgbClr val="1D4C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8916A33-7817-014F-A20C-817213EDA8C1}" v="2" dt="2020-12-31T07:19:25.85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88" autoAdjust="0"/>
    <p:restoredTop sz="96229"/>
  </p:normalViewPr>
  <p:slideViewPr>
    <p:cSldViewPr snapToGrid="0">
      <p:cViewPr varScale="1">
        <p:scale>
          <a:sx n="44" d="100"/>
          <a:sy n="44" d="100"/>
        </p:scale>
        <p:origin x="1312" y="3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eung Wing Sing" userId="a74f9208-1a41-4a47-8ba7-d23cc35dea8b" providerId="ADAL" clId="{D8916A33-7817-014F-A20C-817213EDA8C1}"/>
    <pc:docChg chg="custSel modMainMaster">
      <pc:chgData name="Leung Wing Sing" userId="a74f9208-1a41-4a47-8ba7-d23cc35dea8b" providerId="ADAL" clId="{D8916A33-7817-014F-A20C-817213EDA8C1}" dt="2020-12-31T07:19:34.820" v="6" actId="14100"/>
      <pc:docMkLst>
        <pc:docMk/>
      </pc:docMkLst>
      <pc:sldMasterChg chg="addSp delSp modSp mod">
        <pc:chgData name="Leung Wing Sing" userId="a74f9208-1a41-4a47-8ba7-d23cc35dea8b" providerId="ADAL" clId="{D8916A33-7817-014F-A20C-817213EDA8C1}" dt="2020-12-31T07:19:34.820" v="6" actId="14100"/>
        <pc:sldMasterMkLst>
          <pc:docMk/>
          <pc:sldMasterMk cId="0" sldId="2147483648"/>
        </pc:sldMasterMkLst>
        <pc:picChg chg="del">
          <ac:chgData name="Leung Wing Sing" userId="a74f9208-1a41-4a47-8ba7-d23cc35dea8b" providerId="ADAL" clId="{D8916A33-7817-014F-A20C-817213EDA8C1}" dt="2020-12-31T07:19:09.237" v="0" actId="478"/>
          <ac:picMkLst>
            <pc:docMk/>
            <pc:sldMasterMk cId="0" sldId="2147483648"/>
            <ac:picMk id="8" creationId="{C90DF425-A257-2843-BFB4-EAC63157C555}"/>
          </ac:picMkLst>
        </pc:picChg>
        <pc:picChg chg="add del mod">
          <ac:chgData name="Leung Wing Sing" userId="a74f9208-1a41-4a47-8ba7-d23cc35dea8b" providerId="ADAL" clId="{D8916A33-7817-014F-A20C-817213EDA8C1}" dt="2020-12-31T07:19:21.277" v="3" actId="478"/>
          <ac:picMkLst>
            <pc:docMk/>
            <pc:sldMasterMk cId="0" sldId="2147483648"/>
            <ac:picMk id="9" creationId="{8EB7E4AA-58DE-B64C-8EAF-13632DAA1E4E}"/>
          </ac:picMkLst>
        </pc:picChg>
        <pc:picChg chg="add mod">
          <ac:chgData name="Leung Wing Sing" userId="a74f9208-1a41-4a47-8ba7-d23cc35dea8b" providerId="ADAL" clId="{D8916A33-7817-014F-A20C-817213EDA8C1}" dt="2020-12-31T07:19:34.820" v="6" actId="14100"/>
          <ac:picMkLst>
            <pc:docMk/>
            <pc:sldMasterMk cId="0" sldId="2147483648"/>
            <ac:picMk id="11" creationId="{D9EC09B5-6590-DE4C-9FC8-5DB92291DC15}"/>
          </ac:picMkLst>
        </pc:pic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33158A-D4AC-B347-9952-4F7A60F25743}" type="datetimeFigureOut">
              <a:rPr lang="en-US" smtClean="0"/>
              <a:t>12/31/20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784475" y="1279525"/>
            <a:ext cx="153670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C89ABA-022D-6C49-8BE0-690314196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289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C89ABA-022D-6C49-8BE0-69031419657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9308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2020/12/31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990000" y="1725000"/>
            <a:ext cx="12420000" cy="27457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2020/12/31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2020/12/31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82500" y="8077503"/>
            <a:ext cx="12420000" cy="13477498"/>
          </a:xfrm>
        </p:spPr>
        <p:txBody>
          <a:bodyPr anchor="b"/>
          <a:lstStyle>
            <a:lvl1pPr>
              <a:defRPr sz="945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82500" y="21682504"/>
            <a:ext cx="12420000" cy="7087498"/>
          </a:xfrm>
        </p:spPr>
        <p:txBody>
          <a:bodyPr/>
          <a:lstStyle>
            <a:lvl1pPr marL="0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1pPr>
            <a:lvl2pPr marL="720090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2pPr>
            <a:lvl3pPr marL="1440180" indent="0">
              <a:buNone/>
              <a:defRPr sz="2835">
                <a:solidFill>
                  <a:schemeClr val="tx1">
                    <a:tint val="75000"/>
                  </a:schemeClr>
                </a:solidFill>
              </a:defRPr>
            </a:lvl3pPr>
            <a:lvl4pPr marL="216027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4pPr>
            <a:lvl5pPr marL="2879725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5pPr>
            <a:lvl6pPr marL="3599815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6pPr>
            <a:lvl7pPr marL="4319905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7pPr>
            <a:lvl8pPr marL="5039995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8pPr>
            <a:lvl9pPr marL="5760085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2020/12/31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990000" y="8625000"/>
            <a:ext cx="6120000" cy="20557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7290000" y="8625000"/>
            <a:ext cx="6120000" cy="20557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2020/12/31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91876" y="1725000"/>
            <a:ext cx="12420000" cy="626250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01702" y="8402070"/>
            <a:ext cx="5756190" cy="3892498"/>
          </a:xfrm>
        </p:spPr>
        <p:txBody>
          <a:bodyPr anchor="ctr" anchorCtr="0"/>
          <a:lstStyle>
            <a:lvl1pPr marL="0" indent="0">
              <a:buNone/>
              <a:defRPr sz="4410"/>
            </a:lvl1pPr>
            <a:lvl2pPr marL="720090" indent="0">
              <a:buNone/>
              <a:defRPr sz="3780"/>
            </a:lvl2pPr>
            <a:lvl3pPr marL="1440180" indent="0">
              <a:buNone/>
              <a:defRPr sz="3150"/>
            </a:lvl3pPr>
            <a:lvl4pPr marL="2160270" indent="0">
              <a:buNone/>
              <a:defRPr sz="2835"/>
            </a:lvl4pPr>
            <a:lvl5pPr marL="2879725" indent="0">
              <a:buNone/>
              <a:defRPr sz="2835"/>
            </a:lvl5pPr>
            <a:lvl6pPr marL="3599815" indent="0">
              <a:buNone/>
              <a:defRPr sz="2835"/>
            </a:lvl6pPr>
            <a:lvl7pPr marL="4319905" indent="0">
              <a:buNone/>
              <a:defRPr sz="2835"/>
            </a:lvl7pPr>
            <a:lvl8pPr marL="5039995" indent="0">
              <a:buNone/>
              <a:defRPr sz="2835"/>
            </a:lvl8pPr>
            <a:lvl9pPr marL="5760085" indent="0">
              <a:buNone/>
              <a:defRPr sz="283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401702" y="12592342"/>
            <a:ext cx="5756190" cy="1665016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7390084" y="8402070"/>
            <a:ext cx="5784539" cy="3892498"/>
          </a:xfrm>
        </p:spPr>
        <p:txBody>
          <a:bodyPr anchor="ctr" anchorCtr="0"/>
          <a:lstStyle>
            <a:lvl1pPr marL="0" indent="0">
              <a:buNone/>
              <a:defRPr sz="4410"/>
            </a:lvl1pPr>
            <a:lvl2pPr marL="720090" indent="0">
              <a:buNone/>
              <a:defRPr sz="3780"/>
            </a:lvl2pPr>
            <a:lvl3pPr marL="1440180" indent="0">
              <a:buNone/>
              <a:defRPr sz="3150"/>
            </a:lvl3pPr>
            <a:lvl4pPr marL="2160270" indent="0">
              <a:buNone/>
              <a:defRPr sz="2835"/>
            </a:lvl4pPr>
            <a:lvl5pPr marL="2879725" indent="0">
              <a:buNone/>
              <a:defRPr sz="2835"/>
            </a:lvl5pPr>
            <a:lvl6pPr marL="3599815" indent="0">
              <a:buNone/>
              <a:defRPr sz="2835"/>
            </a:lvl6pPr>
            <a:lvl7pPr marL="4319905" indent="0">
              <a:buNone/>
              <a:defRPr sz="2835"/>
            </a:lvl7pPr>
            <a:lvl8pPr marL="5039995" indent="0">
              <a:buNone/>
              <a:defRPr sz="2835"/>
            </a:lvl8pPr>
            <a:lvl9pPr marL="5760085" indent="0">
              <a:buNone/>
              <a:defRPr sz="283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7390084" y="12592342"/>
            <a:ext cx="5784539" cy="1665016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2020/12/31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2020/12/31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2020/12/31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91876" y="2160000"/>
            <a:ext cx="4919704" cy="7560000"/>
          </a:xfrm>
        </p:spPr>
        <p:txBody>
          <a:bodyPr anchor="b"/>
          <a:lstStyle>
            <a:lvl1pPr>
              <a:defRPr sz="504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121876" y="2160005"/>
            <a:ext cx="7290000" cy="25530001"/>
          </a:xfrm>
        </p:spPr>
        <p:txBody>
          <a:bodyPr/>
          <a:lstStyle>
            <a:lvl1pPr marL="0" indent="0">
              <a:buNone/>
              <a:defRPr sz="5040"/>
            </a:lvl1pPr>
            <a:lvl2pPr marL="720090" indent="0">
              <a:buNone/>
              <a:defRPr sz="4410"/>
            </a:lvl2pPr>
            <a:lvl3pPr marL="1440180" indent="0">
              <a:buNone/>
              <a:defRPr sz="3780"/>
            </a:lvl3pPr>
            <a:lvl4pPr marL="2160270" indent="0">
              <a:buNone/>
              <a:defRPr sz="3150"/>
            </a:lvl4pPr>
            <a:lvl5pPr marL="2879725" indent="0">
              <a:buNone/>
              <a:defRPr sz="3150"/>
            </a:lvl5pPr>
            <a:lvl6pPr marL="3599815" indent="0">
              <a:buNone/>
              <a:defRPr sz="3150"/>
            </a:lvl6pPr>
            <a:lvl7pPr marL="4319905" indent="0">
              <a:buNone/>
              <a:defRPr sz="3150"/>
            </a:lvl7pPr>
            <a:lvl8pPr marL="5039995" indent="0">
              <a:buNone/>
              <a:defRPr sz="3150"/>
            </a:lvl8pPr>
            <a:lvl9pPr marL="5760085" indent="0">
              <a:buNone/>
              <a:defRPr sz="315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991876" y="9720001"/>
            <a:ext cx="4919704" cy="18007503"/>
          </a:xfrm>
        </p:spPr>
        <p:txBody>
          <a:bodyPr/>
          <a:lstStyle>
            <a:lvl1pPr marL="0" indent="0">
              <a:buNone/>
              <a:defRPr sz="3150"/>
            </a:lvl1pPr>
            <a:lvl2pPr marL="720090" indent="0">
              <a:buNone/>
              <a:defRPr sz="2835"/>
            </a:lvl2pPr>
            <a:lvl3pPr marL="1440180" indent="0">
              <a:buNone/>
              <a:defRPr sz="2520"/>
            </a:lvl3pPr>
            <a:lvl4pPr marL="2160270" indent="0">
              <a:buNone/>
              <a:defRPr sz="2205"/>
            </a:lvl4pPr>
            <a:lvl5pPr marL="2879725" indent="0">
              <a:buNone/>
              <a:defRPr sz="2205"/>
            </a:lvl5pPr>
            <a:lvl6pPr marL="3599815" indent="0">
              <a:buNone/>
              <a:defRPr sz="2205"/>
            </a:lvl6pPr>
            <a:lvl7pPr marL="4319905" indent="0">
              <a:buNone/>
              <a:defRPr sz="2205"/>
            </a:lvl7pPr>
            <a:lvl8pPr marL="5039995" indent="0">
              <a:buNone/>
              <a:defRPr sz="2205"/>
            </a:lvl8pPr>
            <a:lvl9pPr marL="5760085" indent="0">
              <a:buNone/>
              <a:defRPr sz="220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2020/12/31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305000" y="1725000"/>
            <a:ext cx="3105000" cy="27457504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990000" y="1725000"/>
            <a:ext cx="9135000" cy="27457504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2020/12/31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990000" y="1725000"/>
            <a:ext cx="12420000" cy="62625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90000" y="8625000"/>
            <a:ext cx="12420000" cy="20557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990000" y="30030002"/>
            <a:ext cx="3240000" cy="1725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2020/12/31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770000" y="30030002"/>
            <a:ext cx="4860000" cy="1725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0170000" y="30030002"/>
            <a:ext cx="3240000" cy="1725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E6CB9A2-9305-E747-AC31-1D7E5875B6B7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06" y="29182038"/>
            <a:ext cx="14376400" cy="321310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AD93B1AC-B51E-2B46-A41C-07724A529127}"/>
              </a:ext>
            </a:extLst>
          </p:cNvPr>
          <p:cNvSpPr/>
          <p:nvPr userDrawn="1"/>
        </p:nvSpPr>
        <p:spPr>
          <a:xfrm>
            <a:off x="317500" y="31229300"/>
            <a:ext cx="13309600" cy="1003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9EC09B5-6590-DE4C-9FC8-5DB92291DC15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06" y="0"/>
            <a:ext cx="14408728" cy="360218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1440180" rtl="0" eaLnBrk="1" latinLnBrk="0" hangingPunct="1">
        <a:lnSpc>
          <a:spcPct val="90000"/>
        </a:lnSpc>
        <a:spcBef>
          <a:spcPct val="0"/>
        </a:spcBef>
        <a:buNone/>
        <a:defRPr sz="693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0045" indent="-359410" algn="l" defTabSz="1440180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4410" kern="1200">
          <a:solidFill>
            <a:schemeClr val="tx1"/>
          </a:solidFill>
          <a:latin typeface="+mn-lt"/>
          <a:ea typeface="+mn-ea"/>
          <a:cs typeface="+mn-cs"/>
        </a:defRPr>
      </a:lvl1pPr>
      <a:lvl2pPr marL="1080135" indent="-359410" algn="l" defTabSz="1440180" rtl="0" eaLnBrk="1" latinLnBrk="0" hangingPunct="1">
        <a:lnSpc>
          <a:spcPct val="90000"/>
        </a:lnSpc>
        <a:spcBef>
          <a:spcPct val="158000"/>
        </a:spcBef>
        <a:buFont typeface="Arial" panose="020B0604020202020204" pitchFamily="34" charset="0"/>
        <a:buChar char="•"/>
        <a:defRPr sz="3780" kern="1200">
          <a:solidFill>
            <a:schemeClr val="tx1"/>
          </a:solidFill>
          <a:latin typeface="+mn-lt"/>
          <a:ea typeface="+mn-ea"/>
          <a:cs typeface="+mn-cs"/>
        </a:defRPr>
      </a:lvl2pPr>
      <a:lvl3pPr marL="1800225" indent="-359410" algn="l" defTabSz="1440180" rtl="0" eaLnBrk="1" latinLnBrk="0" hangingPunct="1">
        <a:lnSpc>
          <a:spcPct val="90000"/>
        </a:lnSpc>
        <a:spcBef>
          <a:spcPct val="158000"/>
        </a:spcBef>
        <a:buFont typeface="Arial" panose="020B0604020202020204" pitchFamily="34" charset="0"/>
        <a:buChar char="•"/>
        <a:defRPr sz="3150" kern="1200">
          <a:solidFill>
            <a:schemeClr val="tx1"/>
          </a:solidFill>
          <a:latin typeface="+mn-lt"/>
          <a:ea typeface="+mn-ea"/>
          <a:cs typeface="+mn-cs"/>
        </a:defRPr>
      </a:lvl3pPr>
      <a:lvl4pPr marL="2520315" indent="-359410" algn="l" defTabSz="1440180" rtl="0" eaLnBrk="1" latinLnBrk="0" hangingPunct="1">
        <a:lnSpc>
          <a:spcPct val="90000"/>
        </a:lnSpc>
        <a:spcBef>
          <a:spcPct val="158000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4pPr>
      <a:lvl5pPr marL="3239770" indent="-359410" algn="l" defTabSz="1440180" rtl="0" eaLnBrk="1" latinLnBrk="0" hangingPunct="1">
        <a:lnSpc>
          <a:spcPct val="90000"/>
        </a:lnSpc>
        <a:spcBef>
          <a:spcPct val="158000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5pPr>
      <a:lvl6pPr marL="3959860" indent="-359410" algn="l" defTabSz="1440180" rtl="0" eaLnBrk="1" latinLnBrk="0" hangingPunct="1">
        <a:lnSpc>
          <a:spcPct val="90000"/>
        </a:lnSpc>
        <a:spcBef>
          <a:spcPct val="158000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6pPr>
      <a:lvl7pPr marL="4679950" indent="-359410" algn="l" defTabSz="1440180" rtl="0" eaLnBrk="1" latinLnBrk="0" hangingPunct="1">
        <a:lnSpc>
          <a:spcPct val="90000"/>
        </a:lnSpc>
        <a:spcBef>
          <a:spcPct val="158000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7pPr>
      <a:lvl8pPr marL="5400040" indent="-359410" algn="l" defTabSz="1440180" rtl="0" eaLnBrk="1" latinLnBrk="0" hangingPunct="1">
        <a:lnSpc>
          <a:spcPct val="90000"/>
        </a:lnSpc>
        <a:spcBef>
          <a:spcPct val="158000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8pPr>
      <a:lvl9pPr marL="6120130" indent="-359410" algn="l" defTabSz="1440180" rtl="0" eaLnBrk="1" latinLnBrk="0" hangingPunct="1">
        <a:lnSpc>
          <a:spcPct val="90000"/>
        </a:lnSpc>
        <a:spcBef>
          <a:spcPct val="158000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440180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1pPr>
      <a:lvl2pPr marL="720090" algn="l" defTabSz="1440180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algn="l" defTabSz="1440180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3pPr>
      <a:lvl4pPr marL="2160270" algn="l" defTabSz="1440180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4pPr>
      <a:lvl5pPr marL="2879725" algn="l" defTabSz="1440180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5pPr>
      <a:lvl6pPr marL="3599815" algn="l" defTabSz="1440180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6pPr>
      <a:lvl7pPr marL="4319905" algn="l" defTabSz="1440180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7pPr>
      <a:lvl8pPr marL="5039995" algn="l" defTabSz="1440180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8pPr>
      <a:lvl9pPr marL="5760085" algn="l" defTabSz="1440180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/>
        </p:nvSpPr>
        <p:spPr>
          <a:xfrm>
            <a:off x="3505359" y="6201092"/>
            <a:ext cx="7389495" cy="151511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defTabSz="4320540" rtl="0" eaLnBrk="1" latinLnBrk="0" hangingPunct="1">
              <a:spcBef>
                <a:spcPct val="20000"/>
              </a:spcBef>
              <a:buFontTx/>
              <a:buNone/>
              <a:defRPr sz="6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3510280" indent="-1350010" algn="l" defTabSz="4320540" rtl="0" eaLnBrk="1" latinLnBrk="0" hangingPunct="1">
              <a:spcBef>
                <a:spcPct val="20000"/>
              </a:spcBef>
              <a:buFontTx/>
              <a:buNone/>
              <a:defRPr sz="7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00675" indent="-1080135" algn="l" defTabSz="4320540" rtl="0" eaLnBrk="1" latinLnBrk="0" hangingPunct="1">
              <a:spcBef>
                <a:spcPct val="20000"/>
              </a:spcBef>
              <a:buFontTx/>
              <a:buNone/>
              <a:defRPr sz="7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945" indent="-1080135" algn="l" defTabSz="4320540" rtl="0" eaLnBrk="1" latinLnBrk="0" hangingPunct="1">
              <a:spcBef>
                <a:spcPct val="20000"/>
              </a:spcBef>
              <a:buFontTx/>
              <a:buNone/>
              <a:defRPr sz="7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1215" indent="-1080135" algn="l" defTabSz="4320540" rtl="0" eaLnBrk="1" latinLnBrk="0" hangingPunct="1">
              <a:spcBef>
                <a:spcPct val="20000"/>
              </a:spcBef>
              <a:buFontTx/>
              <a:buNone/>
              <a:defRPr sz="7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881485" indent="-1080135" algn="l" defTabSz="43205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9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041755" indent="-1080135" algn="l" defTabSz="43205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9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202025" indent="-1080135" algn="l" defTabSz="43205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9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362295" indent="-1080135" algn="l" defTabSz="43205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9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4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Affiliations here</a:t>
            </a:r>
          </a:p>
        </p:txBody>
      </p:sp>
      <p:sp>
        <p:nvSpPr>
          <p:cNvPr id="8" name="文本占位符 7"/>
          <p:cNvSpPr>
            <a:spLocks noGrp="1"/>
          </p:cNvSpPr>
          <p:nvPr/>
        </p:nvSpPr>
        <p:spPr>
          <a:xfrm>
            <a:off x="1271746" y="4203224"/>
            <a:ext cx="11856720" cy="1226185"/>
          </a:xfrm>
          <a:prstGeom prst="rect">
            <a:avLst/>
          </a:prstGeom>
        </p:spPr>
        <p:txBody>
          <a:bodyPr anchor="t" anchorCtr="1">
            <a:normAutofit/>
          </a:bodyPr>
          <a:lstStyle>
            <a:lvl1pPr marL="0" indent="0" algn="ctr" defTabSz="4320540" rtl="0" eaLnBrk="1" latinLnBrk="0" hangingPunct="1">
              <a:spcBef>
                <a:spcPct val="20000"/>
              </a:spcBef>
              <a:buFontTx/>
              <a:buNone/>
              <a:defRPr sz="88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3510280" indent="-1350010" algn="l" defTabSz="4320540" rtl="0" eaLnBrk="1" latinLnBrk="0" hangingPunct="1">
              <a:spcBef>
                <a:spcPct val="20000"/>
              </a:spcBef>
              <a:buFontTx/>
              <a:buNone/>
              <a:defRPr sz="7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00675" indent="-1080135" algn="l" defTabSz="4320540" rtl="0" eaLnBrk="1" latinLnBrk="0" hangingPunct="1">
              <a:spcBef>
                <a:spcPct val="20000"/>
              </a:spcBef>
              <a:buFontTx/>
              <a:buNone/>
              <a:defRPr sz="7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945" indent="-1080135" algn="l" defTabSz="4320540" rtl="0" eaLnBrk="1" latinLnBrk="0" hangingPunct="1">
              <a:spcBef>
                <a:spcPct val="20000"/>
              </a:spcBef>
              <a:buFontTx/>
              <a:buNone/>
              <a:defRPr sz="7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1215" indent="-1080135" algn="l" defTabSz="4320540" rtl="0" eaLnBrk="1" latinLnBrk="0" hangingPunct="1">
              <a:spcBef>
                <a:spcPct val="20000"/>
              </a:spcBef>
              <a:buFontTx/>
              <a:buNone/>
              <a:defRPr sz="7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881485" indent="-1080135" algn="l" defTabSz="43205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9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041755" indent="-1080135" algn="l" defTabSz="43205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9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202025" indent="-1080135" algn="l" defTabSz="43205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9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362295" indent="-1080135" algn="l" defTabSz="43205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9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7200" dirty="0">
                <a:solidFill>
                  <a:srgbClr val="008EB8"/>
                </a:solidFill>
                <a:sym typeface="+mn-ea"/>
              </a:rPr>
              <a:t>Page Title Here</a:t>
            </a:r>
          </a:p>
        </p:txBody>
      </p:sp>
      <p:sp>
        <p:nvSpPr>
          <p:cNvPr id="6" name="文本占位符 7"/>
          <p:cNvSpPr>
            <a:spLocks noGrp="1"/>
          </p:cNvSpPr>
          <p:nvPr/>
        </p:nvSpPr>
        <p:spPr>
          <a:xfrm>
            <a:off x="1271746" y="5416947"/>
            <a:ext cx="11856720" cy="905827"/>
          </a:xfrm>
          <a:prstGeom prst="rect">
            <a:avLst/>
          </a:prstGeom>
        </p:spPr>
        <p:txBody>
          <a:bodyPr anchor="t" anchorCtr="1">
            <a:normAutofit fontScale="92500" lnSpcReduction="20000"/>
          </a:bodyPr>
          <a:lstStyle>
            <a:lvl1pPr marL="0" indent="0" algn="ctr" defTabSz="4320540" rtl="0" eaLnBrk="1" latinLnBrk="0" hangingPunct="1">
              <a:spcBef>
                <a:spcPct val="20000"/>
              </a:spcBef>
              <a:buFontTx/>
              <a:buNone/>
              <a:defRPr sz="88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3510280" indent="-1350010" algn="l" defTabSz="4320540" rtl="0" eaLnBrk="1" latinLnBrk="0" hangingPunct="1">
              <a:spcBef>
                <a:spcPct val="20000"/>
              </a:spcBef>
              <a:buFontTx/>
              <a:buNone/>
              <a:defRPr sz="7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00675" indent="-1080135" algn="l" defTabSz="4320540" rtl="0" eaLnBrk="1" latinLnBrk="0" hangingPunct="1">
              <a:spcBef>
                <a:spcPct val="20000"/>
              </a:spcBef>
              <a:buFontTx/>
              <a:buNone/>
              <a:defRPr sz="7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945" indent="-1080135" algn="l" defTabSz="4320540" rtl="0" eaLnBrk="1" latinLnBrk="0" hangingPunct="1">
              <a:spcBef>
                <a:spcPct val="20000"/>
              </a:spcBef>
              <a:buFontTx/>
              <a:buNone/>
              <a:defRPr sz="7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1215" indent="-1080135" algn="l" defTabSz="4320540" rtl="0" eaLnBrk="1" latinLnBrk="0" hangingPunct="1">
              <a:spcBef>
                <a:spcPct val="20000"/>
              </a:spcBef>
              <a:buFontTx/>
              <a:buNone/>
              <a:defRPr sz="7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881485" indent="-1080135" algn="l" defTabSz="43205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9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041755" indent="-1080135" algn="l" defTabSz="43205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9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202025" indent="-1080135" algn="l" defTabSz="43205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9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362295" indent="-1080135" algn="l" defTabSz="432054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9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6600" dirty="0">
                <a:solidFill>
                  <a:srgbClr val="F25A24"/>
                </a:solidFill>
              </a:rPr>
              <a:t>Author list here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724963" y="7716202"/>
            <a:ext cx="11257280" cy="86042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5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Abstract or introduction here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724963" y="12791439"/>
            <a:ext cx="11257200" cy="86042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5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Materials and method description here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724963" y="19318287"/>
            <a:ext cx="11257200" cy="86042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5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Results here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724963" y="24393524"/>
            <a:ext cx="11257200" cy="86042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5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Conclusions and references here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561</TotalTime>
  <Words>24</Words>
  <Application>Microsoft Macintosh PowerPoint</Application>
  <PresentationFormat>Custom</PresentationFormat>
  <Paragraphs>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主题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</dc:creator>
  <cp:lastModifiedBy>Leung Wing Sing</cp:lastModifiedBy>
  <cp:revision>23</cp:revision>
  <dcterms:created xsi:type="dcterms:W3CDTF">2017-09-27T09:57:00Z</dcterms:created>
  <dcterms:modified xsi:type="dcterms:W3CDTF">2020-12-31T07:19:39Z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2052-10.1.0.6235</vt:lpwstr>
  </property>
</Properties>
</file>