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0213" cy="32399288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5A24"/>
    <a:srgbClr val="008EB8"/>
    <a:srgbClr val="F26421"/>
    <a:srgbClr val="F49C70"/>
    <a:srgbClr val="3D5FAC"/>
    <a:srgbClr val="4F6BB2"/>
    <a:srgbClr val="1C4B7F"/>
    <a:srgbClr val="1D4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16A33-7817-014F-A20C-817213EDA8C1}" v="2" dt="2020-12-31T07:19:25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1" autoAdjust="0"/>
    <p:restoredTop sz="96272"/>
  </p:normalViewPr>
  <p:slideViewPr>
    <p:cSldViewPr snapToGrid="0">
      <p:cViewPr>
        <p:scale>
          <a:sx n="200" d="100"/>
          <a:sy n="200" d="100"/>
        </p:scale>
        <p:origin x="-3446" y="-17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ung Wing Sing" userId="a74f9208-1a41-4a47-8ba7-d23cc35dea8b" providerId="ADAL" clId="{D8916A33-7817-014F-A20C-817213EDA8C1}"/>
    <pc:docChg chg="custSel modMainMaster">
      <pc:chgData name="Leung Wing Sing" userId="a74f9208-1a41-4a47-8ba7-d23cc35dea8b" providerId="ADAL" clId="{D8916A33-7817-014F-A20C-817213EDA8C1}" dt="2020-12-31T07:19:34.820" v="6" actId="14100"/>
      <pc:docMkLst>
        <pc:docMk/>
      </pc:docMkLst>
      <pc:sldMasterChg chg="addSp delSp modSp mod">
        <pc:chgData name="Leung Wing Sing" userId="a74f9208-1a41-4a47-8ba7-d23cc35dea8b" providerId="ADAL" clId="{D8916A33-7817-014F-A20C-817213EDA8C1}" dt="2020-12-31T07:19:34.820" v="6" actId="14100"/>
        <pc:sldMasterMkLst>
          <pc:docMk/>
          <pc:sldMasterMk cId="0" sldId="2147483648"/>
        </pc:sldMasterMkLst>
        <pc:picChg chg="del">
          <ac:chgData name="Leung Wing Sing" userId="a74f9208-1a41-4a47-8ba7-d23cc35dea8b" providerId="ADAL" clId="{D8916A33-7817-014F-A20C-817213EDA8C1}" dt="2020-12-31T07:19:09.237" v="0" actId="478"/>
          <ac:picMkLst>
            <pc:docMk/>
            <pc:sldMasterMk cId="0" sldId="2147483648"/>
            <ac:picMk id="8" creationId="{C90DF425-A257-2843-BFB4-EAC63157C555}"/>
          </ac:picMkLst>
        </pc:picChg>
        <pc:picChg chg="add del mod">
          <ac:chgData name="Leung Wing Sing" userId="a74f9208-1a41-4a47-8ba7-d23cc35dea8b" providerId="ADAL" clId="{D8916A33-7817-014F-A20C-817213EDA8C1}" dt="2020-12-31T07:19:21.277" v="3" actId="478"/>
          <ac:picMkLst>
            <pc:docMk/>
            <pc:sldMasterMk cId="0" sldId="2147483648"/>
            <ac:picMk id="9" creationId="{8EB7E4AA-58DE-B64C-8EAF-13632DAA1E4E}"/>
          </ac:picMkLst>
        </pc:picChg>
        <pc:picChg chg="add mod">
          <ac:chgData name="Leung Wing Sing" userId="a74f9208-1a41-4a47-8ba7-d23cc35dea8b" providerId="ADAL" clId="{D8916A33-7817-014F-A20C-817213EDA8C1}" dt="2020-12-31T07:19:34.820" v="6" actId="14100"/>
          <ac:picMkLst>
            <pc:docMk/>
            <pc:sldMasterMk cId="0" sldId="2147483648"/>
            <ac:picMk id="11" creationId="{D9EC09B5-6590-DE4C-9FC8-5DB92291DC15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158A-D4AC-B347-9952-4F7A60F25743}" type="datetimeFigureOut">
              <a:rPr lang="en-US" smtClean="0"/>
              <a:t>09-Jan-2025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84475" y="1279525"/>
            <a:ext cx="15367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89ABA-022D-6C49-8BE0-690314196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89ABA-022D-6C49-8BE0-6903141965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170213" y="30030002"/>
            <a:ext cx="3240000" cy="1725000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90000" y="1725000"/>
            <a:ext cx="12420000" cy="274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2500" y="8077503"/>
            <a:ext cx="12420000" cy="13477498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82500" y="21682504"/>
            <a:ext cx="12420000" cy="7087498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72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81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0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000" y="8625000"/>
            <a:ext cx="6120000" cy="205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290000" y="8625000"/>
            <a:ext cx="6120000" cy="20557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76" y="1725000"/>
            <a:ext cx="12420000" cy="626250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01702" y="8402070"/>
            <a:ext cx="5756190" cy="3892498"/>
          </a:xfrm>
        </p:spPr>
        <p:txBody>
          <a:bodyPr anchor="ctr" anchorCtr="0"/>
          <a:lstStyle>
            <a:lvl1pPr marL="0" indent="0">
              <a:buNone/>
              <a:defRPr sz="4410"/>
            </a:lvl1pPr>
            <a:lvl2pPr marL="720090" indent="0">
              <a:buNone/>
              <a:defRPr sz="3780"/>
            </a:lvl2pPr>
            <a:lvl3pPr marL="1440180" indent="0">
              <a:buNone/>
              <a:defRPr sz="3150"/>
            </a:lvl3pPr>
            <a:lvl4pPr marL="2160270" indent="0">
              <a:buNone/>
              <a:defRPr sz="2835"/>
            </a:lvl4pPr>
            <a:lvl5pPr marL="2879725" indent="0">
              <a:buNone/>
              <a:defRPr sz="2835"/>
            </a:lvl5pPr>
            <a:lvl6pPr marL="3599815" indent="0">
              <a:buNone/>
              <a:defRPr sz="2835"/>
            </a:lvl6pPr>
            <a:lvl7pPr marL="4319905" indent="0">
              <a:buNone/>
              <a:defRPr sz="2835"/>
            </a:lvl7pPr>
            <a:lvl8pPr marL="5039995" indent="0">
              <a:buNone/>
              <a:defRPr sz="2835"/>
            </a:lvl8pPr>
            <a:lvl9pPr marL="5760085" indent="0">
              <a:buNone/>
              <a:defRPr sz="28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01702" y="12592342"/>
            <a:ext cx="5756190" cy="166501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390084" y="8402070"/>
            <a:ext cx="5784539" cy="3892498"/>
          </a:xfrm>
        </p:spPr>
        <p:txBody>
          <a:bodyPr anchor="ctr" anchorCtr="0"/>
          <a:lstStyle>
            <a:lvl1pPr marL="0" indent="0">
              <a:buNone/>
              <a:defRPr sz="4410"/>
            </a:lvl1pPr>
            <a:lvl2pPr marL="720090" indent="0">
              <a:buNone/>
              <a:defRPr sz="3780"/>
            </a:lvl2pPr>
            <a:lvl3pPr marL="1440180" indent="0">
              <a:buNone/>
              <a:defRPr sz="3150"/>
            </a:lvl3pPr>
            <a:lvl4pPr marL="2160270" indent="0">
              <a:buNone/>
              <a:defRPr sz="2835"/>
            </a:lvl4pPr>
            <a:lvl5pPr marL="2879725" indent="0">
              <a:buNone/>
              <a:defRPr sz="2835"/>
            </a:lvl5pPr>
            <a:lvl6pPr marL="3599815" indent="0">
              <a:buNone/>
              <a:defRPr sz="2835"/>
            </a:lvl6pPr>
            <a:lvl7pPr marL="4319905" indent="0">
              <a:buNone/>
              <a:defRPr sz="2835"/>
            </a:lvl7pPr>
            <a:lvl8pPr marL="5039995" indent="0">
              <a:buNone/>
              <a:defRPr sz="2835"/>
            </a:lvl8pPr>
            <a:lvl9pPr marL="5760085" indent="0">
              <a:buNone/>
              <a:defRPr sz="283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390084" y="12592342"/>
            <a:ext cx="5784539" cy="166501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91876" y="2160000"/>
            <a:ext cx="4919704" cy="7560000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121876" y="2160005"/>
            <a:ext cx="7290000" cy="25530001"/>
          </a:xfrm>
        </p:spPr>
        <p:txBody>
          <a:bodyPr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79725" indent="0">
              <a:buNone/>
              <a:defRPr sz="3150"/>
            </a:lvl5pPr>
            <a:lvl6pPr marL="3599815" indent="0">
              <a:buNone/>
              <a:defRPr sz="3150"/>
            </a:lvl6pPr>
            <a:lvl7pPr marL="4319905" indent="0">
              <a:buNone/>
              <a:defRPr sz="3150"/>
            </a:lvl7pPr>
            <a:lvl8pPr marL="5039995" indent="0">
              <a:buNone/>
              <a:defRPr sz="3150"/>
            </a:lvl8pPr>
            <a:lvl9pPr marL="5760085" indent="0">
              <a:buNone/>
              <a:defRPr sz="315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91876" y="9720001"/>
            <a:ext cx="4919704" cy="18007503"/>
          </a:xfrm>
        </p:spPr>
        <p:txBody>
          <a:bodyPr/>
          <a:lstStyle>
            <a:lvl1pPr marL="0" indent="0">
              <a:buNone/>
              <a:defRPr sz="3150"/>
            </a:lvl1pPr>
            <a:lvl2pPr marL="720090" indent="0">
              <a:buNone/>
              <a:defRPr sz="2835"/>
            </a:lvl2pPr>
            <a:lvl3pPr marL="1440180" indent="0">
              <a:buNone/>
              <a:defRPr sz="2520"/>
            </a:lvl3pPr>
            <a:lvl4pPr marL="2160270" indent="0">
              <a:buNone/>
              <a:defRPr sz="2205"/>
            </a:lvl4pPr>
            <a:lvl5pPr marL="2879725" indent="0">
              <a:buNone/>
              <a:defRPr sz="2205"/>
            </a:lvl5pPr>
            <a:lvl6pPr marL="3599815" indent="0">
              <a:buNone/>
              <a:defRPr sz="2205"/>
            </a:lvl6pPr>
            <a:lvl7pPr marL="4319905" indent="0">
              <a:buNone/>
              <a:defRPr sz="2205"/>
            </a:lvl7pPr>
            <a:lvl8pPr marL="5039995" indent="0">
              <a:buNone/>
              <a:defRPr sz="2205"/>
            </a:lvl8pPr>
            <a:lvl9pPr marL="5760085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05000" y="1725000"/>
            <a:ext cx="3105000" cy="274575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000" y="1725000"/>
            <a:ext cx="9135000" cy="2745750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90000" y="1725000"/>
            <a:ext cx="12420000" cy="6262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90000" y="8625000"/>
            <a:ext cx="12420000" cy="20557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90000" y="30030002"/>
            <a:ext cx="324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2025/1/9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770000" y="30030002"/>
            <a:ext cx="486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170000" y="30030002"/>
            <a:ext cx="3240000" cy="172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6CB9A2-9305-E747-AC31-1D7E5875B6B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" y="29182038"/>
            <a:ext cx="14376400" cy="3213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D93B1AC-B51E-2B46-A41C-07724A529127}"/>
              </a:ext>
            </a:extLst>
          </p:cNvPr>
          <p:cNvSpPr/>
          <p:nvPr userDrawn="1"/>
        </p:nvSpPr>
        <p:spPr>
          <a:xfrm>
            <a:off x="317500" y="31229300"/>
            <a:ext cx="13309600" cy="100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163BB-3BAD-873C-FBA7-89D4E2B3D835}"/>
              </a:ext>
            </a:extLst>
          </p:cNvPr>
          <p:cNvSpPr/>
          <p:nvPr userDrawn="1"/>
        </p:nvSpPr>
        <p:spPr>
          <a:xfrm>
            <a:off x="8451273" y="30030002"/>
            <a:ext cx="3768436" cy="14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B08879-11CC-E40E-3D11-0C903B871795}"/>
              </a:ext>
            </a:extLst>
          </p:cNvPr>
          <p:cNvSpPr/>
          <p:nvPr userDrawn="1"/>
        </p:nvSpPr>
        <p:spPr>
          <a:xfrm>
            <a:off x="4539673" y="30030002"/>
            <a:ext cx="3768436" cy="147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0C700C-2162-7823-8B7B-D35420FEB39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805640" y="30397296"/>
            <a:ext cx="3929992" cy="7368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E9D1D2-1B98-C47A-62FC-604992C2319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257361" y="30438472"/>
            <a:ext cx="3817394" cy="7002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" y="7620"/>
            <a:ext cx="14400213" cy="35952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59410" algn="l" defTabSz="144018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77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86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5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04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130" indent="-359410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81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0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08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/>
        </p:nvSpPr>
        <p:spPr>
          <a:xfrm>
            <a:off x="3505359" y="6201092"/>
            <a:ext cx="7389495" cy="15151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6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Affiliations here</a:t>
            </a:r>
          </a:p>
        </p:txBody>
      </p:sp>
      <p:sp>
        <p:nvSpPr>
          <p:cNvPr id="8" name="文本占位符 7"/>
          <p:cNvSpPr>
            <a:spLocks noGrp="1"/>
          </p:cNvSpPr>
          <p:nvPr/>
        </p:nvSpPr>
        <p:spPr>
          <a:xfrm>
            <a:off x="1271746" y="4203224"/>
            <a:ext cx="11856720" cy="1226185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8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7200" dirty="0">
                <a:solidFill>
                  <a:srgbClr val="7030A0"/>
                </a:solidFill>
                <a:sym typeface="+mn-ea"/>
              </a:rPr>
              <a:t>Page Title Here</a:t>
            </a:r>
          </a:p>
        </p:txBody>
      </p:sp>
      <p:sp>
        <p:nvSpPr>
          <p:cNvPr id="6" name="文本占位符 7"/>
          <p:cNvSpPr>
            <a:spLocks noGrp="1"/>
          </p:cNvSpPr>
          <p:nvPr/>
        </p:nvSpPr>
        <p:spPr>
          <a:xfrm>
            <a:off x="1271746" y="5416947"/>
            <a:ext cx="11856720" cy="905827"/>
          </a:xfrm>
          <a:prstGeom prst="rect">
            <a:avLst/>
          </a:prstGeom>
        </p:spPr>
        <p:txBody>
          <a:bodyPr anchor="t" anchorCtr="1">
            <a:normAutofit fontScale="92500" lnSpcReduction="20000"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Tx/>
              <a:buNone/>
              <a:defRPr sz="8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510280" indent="-1350010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Tx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6600" dirty="0">
                <a:solidFill>
                  <a:schemeClr val="accent4">
                    <a:lumMod val="75000"/>
                  </a:schemeClr>
                </a:solidFill>
              </a:rPr>
              <a:t>Author list here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24963" y="7716202"/>
            <a:ext cx="1125728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Abstract or introduction here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24963" y="12791439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Materials and method description here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24963" y="19318287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Results here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4963" y="24393524"/>
            <a:ext cx="11257200" cy="8604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 and references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24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Kenneth Y H CHENG</cp:lastModifiedBy>
  <cp:revision>35</cp:revision>
  <dcterms:created xsi:type="dcterms:W3CDTF">2017-09-27T09:57:00Z</dcterms:created>
  <dcterms:modified xsi:type="dcterms:W3CDTF">2025-01-09T07:58:12Z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2052-10.1.0.6235</vt:lpwstr>
  </property>
</Properties>
</file>