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2" r:id="rId2"/>
    <p:sldId id="290" r:id="rId3"/>
    <p:sldId id="313" r:id="rId4"/>
    <p:sldId id="314" r:id="rId5"/>
    <p:sldId id="315" r:id="rId6"/>
    <p:sldId id="316" r:id="rId7"/>
    <p:sldId id="317" r:id="rId8"/>
    <p:sldId id="327" r:id="rId9"/>
    <p:sldId id="324" r:id="rId10"/>
    <p:sldId id="326" r:id="rId11"/>
    <p:sldId id="322" r:id="rId12"/>
    <p:sldId id="323" r:id="rId1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 Tsz Nam" initials="CTN" lastIdx="1" clrIdx="0">
    <p:extLst>
      <p:ext uri="{19B8F6BF-5375-455C-9EA6-DF929625EA0E}">
        <p15:presenceInfo xmlns:p15="http://schemas.microsoft.com/office/powerpoint/2012/main" userId="Chan Tsz N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D8CEE-7A8F-48D9-A217-759D5B7D15D2}" type="datetimeFigureOut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3A8E-B788-4283-8A83-90270F9917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742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27DB-1339-4121-90BA-E4DAC3669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AA214-6752-4D42-A79E-FF4F3D907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EFE1-C9FB-4953-BC93-522833FF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6188-3E91-4F16-B05C-424CDAF64124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A5378-714F-46BD-9907-76756EC5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DA5D7-69D6-417A-8971-EFFE9385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1132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72271-9807-4EF2-B55E-5BE54DF0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CCC7-27B5-465C-B335-1F642BB18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8DD1F-F17E-42EA-BB66-22391091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9E70-9973-4648-B817-CC41E2F754F4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51330-7DFF-4088-AEA6-7AE00F940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A3849-7BF5-41E2-AF6E-237AC71C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19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02413-1F96-4459-BDA0-26844CB46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B55BF-DC59-4FDF-A560-7BF792294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D540-40A6-4ACF-BF8C-F713B735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9D4DE-44D6-4B64-AB72-06BF43984891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B2A1-C936-4A6A-B598-B75D0317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0A6EC-8C1D-4EB3-8D4C-CF6197C1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80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434F-617D-4D13-A9C8-EF98E46E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AAA9-CD6B-4917-B307-580838EF3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3ECB0-02FC-4A7C-8DD2-106B7538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77E8A-3A53-4E24-9E25-6353D4C8EAEF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8B82E-BE78-4380-96F1-FC0D8B08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9927-4D91-4DD5-B44B-B1873070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607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91A5-13A1-4790-A034-B3871984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EF578-0C13-4583-ACFA-494BB4B6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91668-2D4E-4057-BD1C-10582E9A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F1E-B887-41FC-B046-45726985FEDC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F193-CC1D-4672-AF9A-9B22894D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E6BE1-9DFF-4030-95A2-1B113558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1847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72B5-652A-4D54-9F32-B3629892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D0BC4-F2A7-4A6A-9CD1-8D326CDF5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12B49-0E91-457B-AA0C-707A6EB57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FA1B3-057F-4E60-B6DD-9C5D9C5C3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8FE9-8E8A-4170-AD52-80ACB773BA42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37EC7-C9B1-405E-A9CF-976EACB5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852DD-EF61-48DB-83EA-0EC0B9AF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45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7E8F-6C52-430D-A8AF-DB153017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6E6D7-746C-48EE-9996-9328DBD6F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C4C82-B90F-457C-8E2A-4666421A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FB3D6-F4E6-41DF-9489-95A274EE5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F80FA-0FD4-4051-B283-A29372DF6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5DDD1B-A8A2-4DFA-9EC6-0F10EFE8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78B9-D528-4088-8393-F2310F27F989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88513-6254-4DAB-89B3-4ACB5FEB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ACA9D-978F-4D23-86DC-32B643B4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518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0183-70B0-4040-BAB4-CAFFBC44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A717B-A15B-49B0-A47F-840C9390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2487-CC27-4FFB-94D4-C38CE43200FC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00E72-0B11-4801-B489-1F90312C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6F714-9972-4061-BDF9-B279A263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065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DA6BB-C20F-40A2-8C86-D72CD21B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BAE77-28AB-4236-BAB1-1190D556FB50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43A60-02E7-4E6A-9714-F23ADBAEB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3F1C4-CA73-4A97-9C61-C29E294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016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3F38-EA52-4EBA-9378-EA565BCF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6CD1-E7F3-4454-8A7A-CA518DD54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37FD-8E1D-4ED6-8CF2-5A1123444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ED662-2439-4F71-8CB4-30F6E577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8FC0-0E23-431E-A69A-E91216538802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9EBE8-DE96-47C9-AC8F-70AE5EA4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82F73-4746-4878-9446-73517151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034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098A-6EDD-45C2-AD92-81978628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C1D34-2766-4D99-BB09-B26963DAA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BB4D9-8460-4C06-AD33-4A98863C4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87A51-2D7C-4320-82D9-CA32B5E20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3EB4-4F7F-47A6-BD89-828360798B79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7D98B-DB96-40F8-9D24-869AD349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E80C4-BAED-4E5D-8187-36C7E126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742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B9FD56-32F1-4642-ABEA-9A864782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34FA2-5293-43C6-837F-85AE7E687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1BB6-B1C4-4C91-A3EF-2F95F0A45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C0434-8A77-4635-9F74-91B1DE314A06}" type="datetime1">
              <a:rPr lang="zh-HK" altLang="en-US" smtClean="0"/>
              <a:t>3/8/2021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E4445-94DC-4555-9134-5DE532CE8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DE93-6C61-4CE7-8B60-51F7C9734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AFE93-FB9A-4EC0-A0B4-1317B5AFB9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427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005C-320F-4CBB-A10F-065E62A5E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84" y="668013"/>
            <a:ext cx="11983716" cy="1274618"/>
          </a:xfrm>
        </p:spPr>
        <p:txBody>
          <a:bodyPr anchor="ctr">
            <a:noAutofit/>
          </a:bodyPr>
          <a:lstStyle/>
          <a:p>
            <a:r>
              <a:rPr lang="en-US" altLang="zh-HK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Augmentation Algorithms for Network Kernel Density Visualization</a:t>
            </a:r>
            <a:endParaRPr lang="zh-HK" alt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C393B-C9AE-4880-B782-405EF8DFB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1" y="2595275"/>
            <a:ext cx="11572240" cy="1588798"/>
          </a:xfrm>
        </p:spPr>
        <p:txBody>
          <a:bodyPr>
            <a:normAutofit fontScale="85000" lnSpcReduction="20000"/>
          </a:bodyPr>
          <a:lstStyle/>
          <a:p>
            <a:r>
              <a:rPr lang="en-US" altLang="zh-H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(Edison) Tsz Nam Chan</a:t>
            </a:r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	</a:t>
            </a:r>
            <a:r>
              <a:rPr lang="en-US" altLang="zh-H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	Leong </a:t>
            </a:r>
            <a:r>
              <a:rPr lang="en-US" altLang="zh-HK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Hou U</a:t>
            </a:r>
            <a:r>
              <a:rPr lang="en-US" altLang="zh-HK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HK" sz="28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zh-HK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Jianliang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</a:t>
            </a:r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		Reynold Cheng</a:t>
            </a:r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H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Kong Baptist University	</a:t>
            </a:r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Kong Polytechnic University </a:t>
            </a:r>
          </a:p>
          <a:p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Macau	</a:t>
            </a:r>
            <a:r>
              <a:rPr lang="en-US" altLang="zh-HK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4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Hong Kong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40DAC-6E44-4E8B-A71E-8B59B92B0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462" y="4707768"/>
            <a:ext cx="1294001" cy="1482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397E4-2D2F-4CF6-AB0C-C91D5489C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02" y="4599639"/>
            <a:ext cx="1520641" cy="155930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9FFA72-7E08-4EE5-93F7-E3D13D7B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7B1A-1C67-42C5-99A0-09F9B7C45C0F}" type="slidenum">
              <a:rPr lang="zh-HK" altLang="en-US" smtClean="0"/>
              <a:t>1</a:t>
            </a:fld>
            <a:endParaRPr lang="zh-HK" altLang="en-US" dirty="0"/>
          </a:p>
        </p:txBody>
      </p:sp>
      <p:pic>
        <p:nvPicPr>
          <p:cNvPr id="1026" name="Picture 2" descr="Hong Kong Baptist University – Say Yes To Breastfeeding">
            <a:extLst>
              <a:ext uri="{FF2B5EF4-FFF2-40B4-BE49-F238E27FC236}">
                <a16:creationId xmlns:a16="http://schemas.microsoft.com/office/drawing/2014/main" id="{97152145-58F1-45FF-9DC2-8E211940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20" y="4545675"/>
            <a:ext cx="3610947" cy="177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FD196-406C-436F-9E96-69C927DF1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141" y="4756913"/>
            <a:ext cx="1379797" cy="137749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7EC84E-91F0-457F-89A6-DF10FF2BD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7"/>
    </mc:Choice>
    <mc:Fallback xmlns="">
      <p:transition spd="slow" advTm="2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F174-E84B-450A-96C4-82A62D53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 is better than the SOTA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7ABA91-DDD1-414A-969B-A2ACD8FD6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39069"/>
              </a:xfrm>
            </p:spPr>
            <p:txBody>
              <a:bodyPr/>
              <a:lstStyle/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complexity of SOTA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H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altLang="zh-H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H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H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H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H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HK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SP</m:t>
                          </m:r>
                        </m:sub>
                      </m:sSub>
                      <m:r>
                        <a:rPr lang="en-US" altLang="zh-H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H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𝑛𝐿</m:t>
                      </m:r>
                      <m:r>
                        <a:rPr lang="en-US" altLang="zh-H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complexity of ADA is:</a:t>
                </a: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ADA is better than the SOTA because: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7ABA91-DDD1-414A-969B-A2ACD8FD6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39069"/>
              </a:xfrm>
              <a:blipFill>
                <a:blip r:embed="rId4"/>
                <a:stretch>
                  <a:fillRect l="-1043" t="-2096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D225025-7B13-48A7-B775-E8F66FF1F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96" y="4828329"/>
            <a:ext cx="3925473" cy="1329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89073B-A832-4266-8F65-1843D765DD42}"/>
                  </a:ext>
                </a:extLst>
              </p:cNvPr>
              <p:cNvSpPr/>
              <p:nvPr/>
            </p:nvSpPr>
            <p:spPr>
              <a:xfrm>
                <a:off x="3991214" y="3174173"/>
                <a:ext cx="3930820" cy="1046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HK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HK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HK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HK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r>
                            <a:rPr lang="en-US" altLang="zh-HK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en-US" altLang="zh-HK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HK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HK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HK" sz="2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SP</m:t>
                                  </m:r>
                                </m:sub>
                              </m:sSub>
                              <m:r>
                                <a:rPr lang="en-US" altLang="zh-HK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HK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  <m:func>
                                <m:funcPr>
                                  <m:ctrlPr>
                                    <a:rPr lang="en-US" altLang="zh-HK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HK" sz="2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HK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HK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HK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num>
                                        <m:den>
                                          <m:r>
                                            <a:rPr lang="en-US" altLang="zh-HK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altLang="zh-HK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altLang="zh-HK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|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d>
                    </m:oMath>
                  </m:oMathPara>
                </a14:m>
                <a:endParaRPr lang="en-US" altLang="zh-HK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89073B-A832-4266-8F65-1843D765DD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214" y="3174173"/>
                <a:ext cx="3930820" cy="10468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8D8C4-0BB3-4B55-836D-B8829C34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10</a:t>
            </a:fld>
            <a:endParaRPr lang="zh-HK" alt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B0A365-C5C8-4BF5-A1E3-262243BB1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17"/>
    </mc:Choice>
    <mc:Fallback>
      <p:transition spd="slow" advTm="6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" x="5214938" y="2057400"/>
          <p14:tracePt t="263" x="5222875" y="2057400"/>
          <p14:tracePt t="458" x="5230813" y="2057400"/>
          <p14:tracePt t="471" x="5230813" y="2065338"/>
          <p14:tracePt t="483" x="5238750" y="2073275"/>
          <p14:tracePt t="495" x="5238750" y="2089150"/>
          <p14:tracePt t="508" x="5246688" y="2097088"/>
          <p14:tracePt t="523" x="5254625" y="2112963"/>
          <p14:tracePt t="540" x="5262563" y="2144713"/>
          <p14:tracePt t="557" x="5270500" y="2200275"/>
          <p14:tracePt t="557" x="5286375" y="2249488"/>
          <p14:tracePt t="573" x="5302250" y="2281238"/>
          <p14:tracePt t="590" x="5334000" y="2312988"/>
          <p14:tracePt t="606" x="5365750" y="2352675"/>
          <p14:tracePt t="607" x="5389563" y="2392363"/>
          <p14:tracePt t="622" x="5414963" y="2416175"/>
          <p14:tracePt t="639" x="5430838" y="2439988"/>
          <p14:tracePt t="656" x="5438775" y="2447925"/>
          <p14:tracePt t="656" x="5462588" y="2455863"/>
          <p14:tracePt t="672" x="5478463" y="2463800"/>
          <p14:tracePt t="689" x="5502275" y="2463800"/>
          <p14:tracePt t="690" x="5534025" y="2463800"/>
          <p14:tracePt t="705" x="5573713" y="2439988"/>
          <p14:tracePt t="722" x="5589588" y="2424113"/>
          <p14:tracePt t="739" x="5621338" y="2400300"/>
          <p14:tracePt t="740" x="5661025" y="2376488"/>
          <p14:tracePt t="755" x="5692775" y="2352675"/>
          <p14:tracePt t="772" x="5724525" y="2344738"/>
          <p14:tracePt t="789" x="5749925" y="2328863"/>
          <p14:tracePt t="790" x="5765800" y="2312988"/>
          <p14:tracePt t="824" x="5765800" y="2305050"/>
          <p14:tracePt t="1069" x="5781675" y="2305050"/>
          <p14:tracePt t="1081" x="5797550" y="2305050"/>
          <p14:tracePt t="1093" x="5821363" y="2305050"/>
          <p14:tracePt t="1105" x="5845175" y="2305050"/>
          <p14:tracePt t="1121" x="5868988" y="2305050"/>
          <p14:tracePt t="1138" x="5908675" y="2305050"/>
          <p14:tracePt t="1155" x="5964238" y="2297113"/>
          <p14:tracePt t="1155" x="6019800" y="2289175"/>
          <p14:tracePt t="1171" x="6043613" y="2289175"/>
          <p14:tracePt t="1188" x="6067425" y="2281238"/>
          <p14:tracePt t="1205" x="6075363" y="2281238"/>
          <p14:tracePt t="1205" x="6083300" y="2281238"/>
          <p14:tracePt t="3241" x="6075363" y="2273300"/>
          <p14:tracePt t="3253" x="6059488" y="2265363"/>
          <p14:tracePt t="3266" x="6035675" y="2265363"/>
          <p14:tracePt t="3277" x="5980113" y="2273300"/>
          <p14:tracePt t="3289" x="5861050" y="2305050"/>
          <p14:tracePt t="3302" x="5613400" y="2408238"/>
          <p14:tracePt t="3317" x="5246688" y="2616200"/>
          <p14:tracePt t="3333" x="4879975" y="2774950"/>
          <p14:tracePt t="3350" x="4576763" y="2959100"/>
          <p14:tracePt t="3351" x="4289425" y="3133725"/>
          <p14:tracePt t="3366" x="4130675" y="3244850"/>
          <p14:tracePt t="3383" x="4075113" y="3286125"/>
          <p14:tracePt t="3400" x="4043363" y="3309938"/>
          <p14:tracePt t="3534" x="4019550" y="3309938"/>
          <p14:tracePt t="3546" x="4002088" y="3309938"/>
          <p14:tracePt t="3558" x="3994150" y="3317875"/>
          <p14:tracePt t="3582" x="3994150" y="3333750"/>
          <p14:tracePt t="3595" x="3994150" y="3341688"/>
          <p14:tracePt t="3607" x="4002088" y="3349625"/>
          <p14:tracePt t="3619" x="4002088" y="3373438"/>
          <p14:tracePt t="3633" x="4019550" y="3381375"/>
          <p14:tracePt t="3649" x="4027488" y="3397250"/>
          <p14:tracePt t="3666" x="4035425" y="3436938"/>
          <p14:tracePt t="3683" x="4043363" y="3492500"/>
          <p14:tracePt t="3683" x="4059238" y="3540125"/>
          <p14:tracePt t="3699" x="4075113" y="3595688"/>
          <p14:tracePt t="3716" x="4106863" y="3676650"/>
          <p14:tracePt t="3717" x="4154488" y="3740150"/>
          <p14:tracePt t="3732" x="4217988" y="3795713"/>
          <p14:tracePt t="3749" x="4281488" y="3851275"/>
          <p14:tracePt t="3766" x="4344988" y="3890963"/>
          <p14:tracePt t="3766" x="4465638" y="3938588"/>
          <p14:tracePt t="3783" x="4584700" y="3987800"/>
          <p14:tracePt t="3799" x="4760913" y="4035425"/>
          <p14:tracePt t="3816" x="4911725" y="4059238"/>
          <p14:tracePt t="3816" x="5111750" y="4059238"/>
          <p14:tracePt t="3832" x="5302250" y="4027488"/>
          <p14:tracePt t="3849" x="5534025" y="4003675"/>
          <p14:tracePt t="3851" x="5740400" y="3979863"/>
          <p14:tracePt t="3866" x="5956300" y="3938588"/>
          <p14:tracePt t="3882" x="6075363" y="3930650"/>
          <p14:tracePt t="4059" x="6140450" y="3906838"/>
          <p14:tracePt t="4071" x="6243638" y="3883025"/>
          <p14:tracePt t="4083" x="6451600" y="3843338"/>
          <p14:tracePt t="4096" x="6818313" y="3803650"/>
          <p14:tracePt t="4107" x="7200900" y="3771900"/>
          <p14:tracePt t="4119" x="7599363" y="3756025"/>
          <p14:tracePt t="4132" x="7894638" y="3740150"/>
          <p14:tracePt t="4148" x="8124825" y="3716338"/>
          <p14:tracePt t="4165" x="8269288" y="3692525"/>
          <p14:tracePt t="4181" x="8348663" y="3660775"/>
          <p14:tracePt t="4182" x="8420100" y="3613150"/>
          <p14:tracePt t="4198" x="8451850" y="3556000"/>
          <p14:tracePt t="4215" x="8459788" y="3516313"/>
          <p14:tracePt t="4231" x="8459788" y="3492500"/>
          <p14:tracePt t="4232" x="8435975" y="3468688"/>
          <p14:tracePt t="4248" x="8388350" y="3444875"/>
          <p14:tracePt t="4265" x="8301038" y="3405188"/>
          <p14:tracePt t="4266" x="8189913" y="3381375"/>
          <p14:tracePt t="4281" x="8021638" y="3349625"/>
          <p14:tracePt t="4298" x="7805738" y="3309938"/>
          <p14:tracePt t="4315" x="7567613" y="3252788"/>
          <p14:tracePt t="4315" x="7367588" y="3221038"/>
          <p14:tracePt t="4331" x="7135813" y="3197225"/>
          <p14:tracePt t="4348" x="6921500" y="3197225"/>
          <p14:tracePt t="4364" x="6681788" y="3228975"/>
          <p14:tracePt t="4365" x="6491288" y="3262313"/>
          <p14:tracePt t="4381" x="6307138" y="3309938"/>
          <p14:tracePt t="4398" x="6188075" y="3325813"/>
          <p14:tracePt t="4414" x="6059488" y="3349625"/>
          <p14:tracePt t="4415" x="5948363" y="3357563"/>
          <p14:tracePt t="4431" x="5868988" y="3357563"/>
          <p14:tracePt t="4448" x="5757863" y="3365500"/>
          <p14:tracePt t="4449" x="5661025" y="3381375"/>
          <p14:tracePt t="4464" x="5589588" y="3413125"/>
          <p14:tracePt t="4481" x="5510213" y="3436938"/>
          <p14:tracePt t="4497" x="5422900" y="3460750"/>
          <p14:tracePt t="4499" x="5365750" y="3484563"/>
          <p14:tracePt t="4514" x="5326063" y="3500438"/>
          <p14:tracePt t="4531" x="5310188" y="3516313"/>
          <p14:tracePt t="4547" x="5286375" y="3532188"/>
          <p14:tracePt t="4549" x="5278438" y="3548063"/>
          <p14:tracePt t="4564" x="5270500" y="3579813"/>
          <p14:tracePt t="4581" x="5262563" y="3613150"/>
          <p14:tracePt t="4790" x="5254625" y="3613150"/>
          <p14:tracePt t="4803" x="5238750" y="3613150"/>
          <p14:tracePt t="4815" x="5222875" y="3613150"/>
          <p14:tracePt t="4827" x="5207000" y="3613150"/>
          <p14:tracePt t="4840" x="5175250" y="3613150"/>
          <p14:tracePt t="4852" x="5119688" y="3613150"/>
          <p14:tracePt t="4864" x="5072063" y="3629025"/>
          <p14:tracePt t="4880" x="4983163" y="3652838"/>
          <p14:tracePt t="4897" x="4903788" y="3708400"/>
          <p14:tracePt t="4913" x="4832350" y="3740150"/>
          <p14:tracePt t="4914" x="4776788" y="3779838"/>
          <p14:tracePt t="4930" x="4713288" y="3819525"/>
          <p14:tracePt t="4946" x="4664075" y="3867150"/>
          <p14:tracePt t="4963" x="4640263" y="3938588"/>
          <p14:tracePt t="4963" x="4624388" y="3995738"/>
          <p14:tracePt t="4980" x="4616450" y="4043363"/>
          <p14:tracePt t="4996" x="4616450" y="4090988"/>
          <p14:tracePt t="5013" x="4616450" y="4138613"/>
          <p14:tracePt t="5014" x="4616450" y="4217988"/>
          <p14:tracePt t="5030" x="4632325" y="4273550"/>
          <p14:tracePt t="5048" x="4687888" y="4354513"/>
          <p14:tracePt t="5063" x="4713288" y="4386263"/>
          <p14:tracePt t="5080" x="4737100" y="4410075"/>
          <p14:tracePt t="5096" x="4752975" y="4433888"/>
          <p14:tracePt t="5097" x="4776788" y="4457700"/>
          <p14:tracePt t="5113" x="4808538" y="4489450"/>
          <p14:tracePt t="5129" x="4872038" y="4505325"/>
          <p14:tracePt t="5146" x="4951413" y="4513263"/>
          <p14:tracePt t="5147" x="5038725" y="4513263"/>
          <p14:tracePt t="5163" x="5183188" y="4481513"/>
          <p14:tracePt t="5179" x="5407025" y="4418013"/>
          <p14:tracePt t="5181" x="5621338" y="4362450"/>
          <p14:tracePt t="5196" x="5884863" y="4306888"/>
          <p14:tracePt t="5213" x="6067425" y="4281488"/>
          <p14:tracePt t="5229" x="6235700" y="4265613"/>
          <p14:tracePt t="5231" x="6362700" y="4241800"/>
          <p14:tracePt t="5246" x="6459538" y="4233863"/>
          <p14:tracePt t="5262" x="6538913" y="4225925"/>
          <p14:tracePt t="5279" x="6594475" y="4210050"/>
          <p14:tracePt t="5280" x="6626225" y="4194175"/>
          <p14:tracePt t="5296" x="6634163" y="4186238"/>
          <p14:tracePt t="5312" x="6642100" y="4170363"/>
          <p14:tracePt t="5329" x="6642100" y="4146550"/>
          <p14:tracePt t="5330" x="6642100" y="4122738"/>
          <p14:tracePt t="5346" x="6618288" y="4083050"/>
          <p14:tracePt t="5362" x="6594475" y="4051300"/>
          <p14:tracePt t="5379" x="6578600" y="4011613"/>
          <p14:tracePt t="5380" x="6530975" y="3971925"/>
          <p14:tracePt t="5396" x="6491288" y="3898900"/>
          <p14:tracePt t="5412" x="6418263" y="3835400"/>
          <p14:tracePt t="5413" x="6346825" y="3787775"/>
          <p14:tracePt t="5429" x="6291263" y="3740150"/>
          <p14:tracePt t="5446" x="6243638" y="3716338"/>
          <p14:tracePt t="5462" x="6164263" y="3700463"/>
          <p14:tracePt t="5463" x="6108700" y="3684588"/>
          <p14:tracePt t="5479" x="6059488" y="3684588"/>
          <p14:tracePt t="5495" x="6035675" y="3684588"/>
          <p14:tracePt t="5512" x="6027738" y="3684588"/>
          <p14:tracePt t="5513" x="6019800" y="3684588"/>
          <p14:tracePt t="5596" x="6019800" y="3692525"/>
          <p14:tracePt t="6072" x="6019800" y="3700463"/>
          <p14:tracePt t="6109" x="6019800" y="3708400"/>
          <p14:tracePt t="6121" x="6019800" y="3716338"/>
          <p14:tracePt t="6146" x="6019800" y="3724275"/>
          <p14:tracePt t="6158" x="6019800" y="3732213"/>
          <p14:tracePt t="6170" x="6019800" y="3740150"/>
          <p14:tracePt t="6244" x="6027738" y="3740150"/>
          <p14:tracePt t="9656" x="6019800" y="3740150"/>
          <p14:tracePt t="9669" x="6011863" y="3740150"/>
          <p14:tracePt t="9681" x="6003925" y="3740150"/>
          <p14:tracePt t="9693" x="5988050" y="3740150"/>
          <p14:tracePt t="9705" x="5980113" y="3748088"/>
          <p14:tracePt t="9720" x="5972175" y="3748088"/>
          <p14:tracePt t="9736" x="5956300" y="3748088"/>
          <p14:tracePt t="9753" x="5940425" y="3756025"/>
          <p14:tracePt t="9754" x="5916613" y="3756025"/>
          <p14:tracePt t="9769" x="5908675" y="3756025"/>
          <p14:tracePt t="9786" x="5892800" y="3756025"/>
          <p14:tracePt t="9961" x="5884863" y="3756025"/>
          <p14:tracePt t="12867" x="5900738" y="3756025"/>
          <p14:tracePt t="12879" x="5916613" y="3748088"/>
          <p14:tracePt t="12892" x="5932488" y="3740150"/>
          <p14:tracePt t="12903" x="5964238" y="3724275"/>
          <p14:tracePt t="12915" x="5995988" y="3700463"/>
          <p14:tracePt t="12929" x="6043613" y="3676650"/>
          <p14:tracePt t="12946" x="6091238" y="3660775"/>
          <p14:tracePt t="12963" x="6156325" y="3636963"/>
          <p14:tracePt t="12979" x="6219825" y="3613150"/>
          <p14:tracePt t="12980" x="6267450" y="3587750"/>
          <p14:tracePt t="12996" x="6299200" y="3563938"/>
          <p14:tracePt t="13012" x="6307138" y="3563938"/>
          <p14:tracePt t="13013" x="6315075" y="3556000"/>
          <p14:tracePt t="18917" x="6307138" y="3524250"/>
          <p14:tracePt t="18929" x="6283325" y="3452813"/>
          <p14:tracePt t="18941" x="6251575" y="3341688"/>
          <p14:tracePt t="18953" x="6172200" y="3157538"/>
          <p14:tracePt t="18966" x="6083300" y="2927350"/>
          <p14:tracePt t="18983" x="6003925" y="2719388"/>
          <p14:tracePt t="19000" x="5940425" y="2519363"/>
          <p14:tracePt t="19016" x="5900738" y="2416175"/>
          <p14:tracePt t="19016" x="5876925" y="2360613"/>
          <p14:tracePt t="19032" x="5868988" y="2344738"/>
          <p14:tracePt t="19050" x="5861050" y="2336800"/>
          <p14:tracePt t="19222" x="5853113" y="2336800"/>
          <p14:tracePt t="19234" x="5853113" y="2328863"/>
          <p14:tracePt t="19246" x="5845175" y="2320925"/>
          <p14:tracePt t="19259" x="5845175" y="2305050"/>
          <p14:tracePt t="19271" x="5837238" y="2297113"/>
          <p14:tracePt t="19283" x="5837238" y="2289175"/>
          <p14:tracePt t="19299" x="5829300" y="2289175"/>
          <p14:tracePt t="19316" x="5829300" y="2281238"/>
          <p14:tracePt t="19466" x="5813425" y="2281238"/>
          <p14:tracePt t="19479" x="5813425" y="2273300"/>
          <p14:tracePt t="19491" x="5805488" y="2273300"/>
          <p14:tracePt t="19503" x="5789613" y="2265363"/>
          <p14:tracePt t="19527" x="5773738" y="2265363"/>
          <p14:tracePt t="19552" x="5765800" y="2265363"/>
          <p14:tracePt t="19576" x="5757863" y="2265363"/>
          <p14:tracePt t="19601" x="5749925" y="2265363"/>
          <p14:tracePt t="19662" x="5740400" y="2265363"/>
          <p14:tracePt t="19820" x="5732463" y="2265363"/>
          <p14:tracePt t="19832" x="5724525" y="2265363"/>
          <p14:tracePt t="19845" x="5716588" y="2265363"/>
          <p14:tracePt t="19857" x="5708650" y="2265363"/>
          <p14:tracePt t="19868" x="5700713" y="2265363"/>
          <p14:tracePt t="19893" x="5692775" y="2265363"/>
          <p14:tracePt t="19918" x="5684838" y="2273300"/>
          <p14:tracePt t="19930" x="5676900" y="2273300"/>
          <p14:tracePt t="19942" x="5676900" y="2281238"/>
          <p14:tracePt t="19954" x="5661025" y="2281238"/>
          <p14:tracePt t="19967" x="5653088" y="2297113"/>
          <p14:tracePt t="19981" x="5645150" y="2305050"/>
          <p14:tracePt t="19997" x="5629275" y="2312988"/>
          <p14:tracePt t="20014" x="5621338" y="2328863"/>
          <p14:tracePt t="20015" x="5605463" y="2352675"/>
          <p14:tracePt t="20031" x="5589588" y="2376488"/>
          <p14:tracePt t="20049" x="5573713" y="2384425"/>
          <p14:tracePt t="20052" x="5549900" y="2400300"/>
          <p14:tracePt t="20064" x="5518150" y="2432050"/>
          <p14:tracePt t="20081" x="5486400" y="2455863"/>
          <p14:tracePt t="20097" x="5454650" y="2519363"/>
          <p14:tracePt t="20114" x="5422900" y="2566988"/>
          <p14:tracePt t="20115" x="5397500" y="2600325"/>
          <p14:tracePt t="20131" x="5381625" y="2624138"/>
          <p14:tracePt t="20147" x="5349875" y="2663825"/>
          <p14:tracePt t="20164" x="5318125" y="2719388"/>
          <p14:tracePt t="20165" x="5278438" y="2790825"/>
          <p14:tracePt t="20180" x="5246688" y="2862263"/>
          <p14:tracePt t="20197" x="5230813" y="2919413"/>
          <p14:tracePt t="20199" x="5214938" y="3022600"/>
          <p14:tracePt t="20214" x="5191125" y="3109913"/>
          <p14:tracePt t="20230" x="5183188" y="3173413"/>
          <p14:tracePt t="20247" x="5183188" y="3205163"/>
          <p14:tracePt t="20369" x="5183188" y="3221038"/>
          <p14:tracePt t="20381" x="5183188" y="3244850"/>
          <p14:tracePt t="20394" x="5183188" y="3262313"/>
          <p14:tracePt t="20406" x="5183188" y="3286125"/>
          <p14:tracePt t="20418" x="5183188" y="3325813"/>
          <p14:tracePt t="20431" x="5183188" y="3389313"/>
          <p14:tracePt t="20447" x="5183188" y="3444875"/>
          <p14:tracePt t="20463" x="5183188" y="3532188"/>
          <p14:tracePt t="20480" x="5183188" y="3613150"/>
          <p14:tracePt t="20480" x="5183188" y="3676650"/>
          <p14:tracePt t="20496" x="5191125" y="3756025"/>
          <p14:tracePt t="20513" x="5199063" y="3827463"/>
          <p14:tracePt t="20530" x="5207000" y="3883025"/>
          <p14:tracePt t="20530" x="5222875" y="3922713"/>
          <p14:tracePt t="20546" x="5230813" y="3930650"/>
          <p14:tracePt t="20563" x="5246688" y="3956050"/>
          <p14:tracePt t="20565" x="5262563" y="3956050"/>
          <p14:tracePt t="20580" x="5278438" y="3971925"/>
          <p14:tracePt t="20596" x="5294313" y="3979863"/>
          <p14:tracePt t="20613" x="5302250" y="3979863"/>
          <p14:tracePt t="20614" x="5310188" y="3987800"/>
          <p14:tracePt t="20629" x="5326063" y="3987800"/>
          <p14:tracePt t="20646" x="5334000" y="3987800"/>
          <p14:tracePt t="20663" x="5357813" y="3987800"/>
          <p14:tracePt t="20664" x="5373688" y="3987800"/>
          <p14:tracePt t="20679" x="5397500" y="3987800"/>
          <p14:tracePt t="20696" x="5430838" y="3971925"/>
          <p14:tracePt t="20713" x="5454650" y="3930650"/>
          <p14:tracePt t="20714" x="5486400" y="3843338"/>
          <p14:tracePt t="20729" x="5534025" y="3740150"/>
          <p14:tracePt t="20746" x="5581650" y="3613150"/>
          <p14:tracePt t="20763" x="5637213" y="3468688"/>
          <p14:tracePt t="20763" x="5676900" y="3365500"/>
          <p14:tracePt t="20779" x="5716588" y="3236913"/>
          <p14:tracePt t="20796" x="5757863" y="3101975"/>
          <p14:tracePt t="20797" x="5797550" y="2951163"/>
          <p14:tracePt t="20812" x="5853113" y="2727325"/>
          <p14:tracePt t="20829" x="5892800" y="2616200"/>
          <p14:tracePt t="20846" x="5924550" y="2527300"/>
          <p14:tracePt t="20847" x="5956300" y="2432050"/>
          <p14:tracePt t="20862" x="5972175" y="2384425"/>
          <p14:tracePt t="20879" x="5972175" y="2360613"/>
          <p14:tracePt t="20896" x="5972175" y="2352675"/>
          <p14:tracePt t="20897" x="5972175" y="2344738"/>
          <p14:tracePt t="20912" x="5956300" y="2328863"/>
          <p14:tracePt t="20929" x="5932488" y="2312988"/>
          <p14:tracePt t="20946" x="5916613" y="2297113"/>
          <p14:tracePt t="20947" x="5892800" y="2281238"/>
          <p14:tracePt t="20962" x="5861050" y="2257425"/>
          <p14:tracePt t="20979" x="5805488" y="2241550"/>
          <p14:tracePt t="20980" x="5732463" y="2233613"/>
          <p14:tracePt t="20995" x="5668963" y="2233613"/>
          <p14:tracePt t="21012" x="5605463" y="2233613"/>
          <p14:tracePt t="21029" x="5510213" y="2233613"/>
          <p14:tracePt t="21030" x="5430838" y="2249488"/>
          <p14:tracePt t="21048" x="5373688" y="2265363"/>
          <p14:tracePt t="21062" x="5326063" y="2281238"/>
          <p14:tracePt t="21079" x="5262563" y="2312988"/>
          <p14:tracePt t="21080" x="5214938" y="2360613"/>
          <p14:tracePt t="21095" x="5175250" y="2424113"/>
          <p14:tracePt t="21112" x="5135563" y="2495550"/>
          <p14:tracePt t="21128" x="5111750" y="2543175"/>
          <p14:tracePt t="21130" x="5095875" y="2592388"/>
          <p14:tracePt t="21145" x="5080000" y="2663825"/>
          <p14:tracePt t="21162" x="5072063" y="2719388"/>
          <p14:tracePt t="21163" x="5056188" y="2774950"/>
          <p14:tracePt t="21178" x="5046663" y="2822575"/>
          <p14:tracePt t="21195" x="5030788" y="2854325"/>
          <p14:tracePt t="21212" x="5022850" y="2894013"/>
          <p14:tracePt t="21213" x="5006975" y="2935288"/>
          <p14:tracePt t="21228" x="4999038" y="2998788"/>
          <p14:tracePt t="21245" x="4999038" y="3030538"/>
          <p14:tracePt t="21262" x="4999038" y="3054350"/>
          <p14:tracePt t="21263" x="4991100" y="3070225"/>
          <p14:tracePt t="21278" x="4991100" y="3086100"/>
          <p14:tracePt t="21295" x="4991100" y="3094038"/>
          <p14:tracePt t="21383" x="4983163" y="3094038"/>
          <p14:tracePt t="21444" x="4983163" y="3101975"/>
          <p14:tracePt t="21457" x="4983163" y="3109913"/>
          <p14:tracePt t="21493" x="4983163" y="3117850"/>
          <p14:tracePt t="21518" x="4983163" y="3125788"/>
          <p14:tracePt t="22848" x="4983163" y="3133725"/>
          <p14:tracePt t="22872" x="4991100" y="3133725"/>
          <p14:tracePt t="23458" x="4983163" y="3133725"/>
          <p14:tracePt t="23470" x="4975225" y="3133725"/>
          <p14:tracePt t="23506" x="4983163" y="3133725"/>
          <p14:tracePt t="23519" x="4991100" y="3133725"/>
          <p14:tracePt t="23531" x="5030788" y="3133725"/>
          <p14:tracePt t="23543" x="5087938" y="3149600"/>
          <p14:tracePt t="23557" x="5238750" y="3197225"/>
          <p14:tracePt t="23573" x="5494338" y="3325813"/>
          <p14:tracePt t="23590" x="5765800" y="3444875"/>
          <p14:tracePt t="23606" x="6051550" y="3516313"/>
          <p14:tracePt t="23607" x="6227763" y="3563938"/>
          <p14:tracePt t="23623" x="6378575" y="3579813"/>
          <p14:tracePt t="23640" x="6475413" y="3587750"/>
          <p14:tracePt t="23641" x="6530975" y="3587750"/>
          <p14:tracePt t="23836" x="6881813" y="3397250"/>
          <p14:tracePt t="23849" x="7296150" y="3149600"/>
          <p14:tracePt t="23861" x="7575550" y="2982913"/>
          <p14:tracePt t="23873" x="7781925" y="2909888"/>
          <p14:tracePt t="23889" x="7870825" y="2862263"/>
          <p14:tracePt t="23906" x="7918450" y="2846388"/>
          <p14:tracePt t="23922" x="7942263" y="2838450"/>
          <p14:tracePt t="23939" x="7950200" y="2838450"/>
          <p14:tracePt t="23958" x="7950200" y="2830513"/>
          <p14:tracePt t="23995" x="7934325" y="2830513"/>
          <p14:tracePt t="24007" x="7926388" y="2830513"/>
          <p14:tracePt t="24019" x="7910513" y="2830513"/>
          <p14:tracePt t="24032" x="7894638" y="2830513"/>
          <p14:tracePt t="24044" x="7878763" y="2838450"/>
          <p14:tracePt t="24056" x="7862888" y="2838450"/>
          <p14:tracePt t="24072" x="7847013" y="2838450"/>
          <p14:tracePt t="24089" x="7829550" y="2838450"/>
          <p14:tracePt t="24105" x="7797800" y="2838450"/>
          <p14:tracePt t="24106" x="7750175" y="2838450"/>
          <p14:tracePt t="24122" x="7718425" y="2838450"/>
          <p14:tracePt t="24139" x="7670800" y="2838450"/>
          <p14:tracePt t="24155" x="7607300" y="2838450"/>
          <p14:tracePt t="24156" x="7527925" y="2822575"/>
          <p14:tracePt t="24172" x="7446963" y="2782888"/>
          <p14:tracePt t="24189" x="7327900" y="2711450"/>
          <p14:tracePt t="24190" x="7208838" y="2624138"/>
          <p14:tracePt t="24205" x="7096125" y="2543175"/>
          <p14:tracePt t="24222" x="6985000" y="2455863"/>
          <p14:tracePt t="24238" x="6905625" y="2384425"/>
          <p14:tracePt t="24240" x="6865938" y="2344738"/>
          <p14:tracePt t="24255" x="6850063" y="2336800"/>
          <p14:tracePt t="24272" x="6850063" y="2328863"/>
          <p14:tracePt t="24288" x="6842125" y="2320925"/>
          <p14:tracePt t="24337" x="6850063" y="2320925"/>
          <p14:tracePt t="24361" x="6858000" y="2320925"/>
          <p14:tracePt t="24421" x="6858000" y="2312988"/>
          <p14:tracePt t="24483" x="6850063" y="2320925"/>
          <p14:tracePt t="24495" x="6842125" y="2336800"/>
          <p14:tracePt t="24507" x="6842125" y="2352675"/>
          <p14:tracePt t="24520" x="6834188" y="2368550"/>
          <p14:tracePt t="24532" x="6818313" y="2392363"/>
          <p14:tracePt t="24543" x="6802438" y="2439988"/>
          <p14:tracePt t="24556" x="6784975" y="2511425"/>
          <p14:tracePt t="24571" x="6769100" y="2566988"/>
          <p14:tracePt t="24588" x="6761163" y="2632075"/>
          <p14:tracePt t="24604" x="6753225" y="2719388"/>
          <p14:tracePt t="24606" x="6745288" y="2798763"/>
          <p14:tracePt t="24621" x="6745288" y="2854325"/>
          <p14:tracePt t="24638" x="6745288" y="2951163"/>
          <p14:tracePt t="24654" x="6745288" y="3038475"/>
          <p14:tracePt t="24656" x="6745288" y="3109913"/>
          <p14:tracePt t="24671" x="6753225" y="3205163"/>
          <p14:tracePt t="24687" x="6769100" y="3302000"/>
          <p14:tracePt t="24704" x="6802438" y="3373438"/>
          <p14:tracePt t="24705" x="6810375" y="3405188"/>
          <p14:tracePt t="24721" x="6826250" y="3429000"/>
          <p14:tracePt t="24737" x="6834188" y="3436938"/>
          <p14:tracePt t="24754" x="6834188" y="3444875"/>
          <p14:tracePt t="24755" x="6842125" y="3444875"/>
          <p14:tracePt t="24812" x="6850063" y="3444875"/>
          <p14:tracePt t="24824" x="6850063" y="3452813"/>
          <p14:tracePt t="24837" x="6858000" y="3452813"/>
          <p14:tracePt t="24971" x="6865938" y="3460750"/>
          <p14:tracePt t="25594" x="6873875" y="3460750"/>
          <p14:tracePt t="26265" x="6873875" y="3468688"/>
          <p14:tracePt t="26278" x="6873875" y="3476625"/>
          <p14:tracePt t="26290" x="6881813" y="3484563"/>
          <p14:tracePt t="26314" x="6881813" y="3492500"/>
          <p14:tracePt t="26326" x="6881813" y="3500438"/>
          <p14:tracePt t="26338" x="6889750" y="3500438"/>
          <p14:tracePt t="26351" x="6889750" y="3508375"/>
          <p14:tracePt t="26570" x="6889750" y="3516313"/>
          <p14:tracePt t="26595" x="6881813" y="3532188"/>
          <p14:tracePt t="26606" x="6881813" y="3540125"/>
          <p14:tracePt t="26618" x="6881813" y="3548063"/>
          <p14:tracePt t="26631" x="6881813" y="3563938"/>
          <p14:tracePt t="26656" x="6881813" y="3571875"/>
          <p14:tracePt t="26717" x="6873875" y="3571875"/>
          <p14:tracePt t="26728" x="6873875" y="3563938"/>
          <p14:tracePt t="26741" x="6865938" y="3556000"/>
          <p14:tracePt t="26753" x="6858000" y="3532188"/>
          <p14:tracePt t="26766" x="6842125" y="3508375"/>
          <p14:tracePt t="26783" x="6810375" y="3484563"/>
          <p14:tracePt t="26800" x="6784975" y="3468688"/>
          <p14:tracePt t="26816" x="6745288" y="3444875"/>
          <p14:tracePt t="26817" x="6689725" y="3429000"/>
          <p14:tracePt t="26833" x="6626225" y="3413125"/>
          <p14:tracePt t="26850" x="6586538" y="3405188"/>
          <p14:tracePt t="26850" x="6546850" y="3405188"/>
          <p14:tracePt t="26866" x="6515100" y="3413125"/>
          <p14:tracePt t="26883" x="6467475" y="3429000"/>
          <p14:tracePt t="26900" x="6418263" y="3452813"/>
          <p14:tracePt t="26900" x="6378575" y="3492500"/>
          <p14:tracePt t="26916" x="6346825" y="3540125"/>
          <p14:tracePt t="26933" x="6330950" y="3587750"/>
          <p14:tracePt t="26949" x="6315075" y="3621088"/>
          <p14:tracePt t="26950" x="6299200" y="3652838"/>
          <p14:tracePt t="26966" x="6291263" y="3668713"/>
          <p14:tracePt t="26983" x="6291263" y="3692525"/>
          <p14:tracePt t="26999" x="6291263" y="3708400"/>
          <p14:tracePt t="27000" x="6291263" y="3724275"/>
          <p14:tracePt t="27016" x="6283325" y="3724275"/>
          <p14:tracePt t="27094" x="6283325" y="3748088"/>
          <p14:tracePt t="27107" x="6283325" y="3779838"/>
          <p14:tracePt t="27119" x="6283325" y="3803650"/>
          <p14:tracePt t="27131" x="6291263" y="3819525"/>
          <p14:tracePt t="27144" x="6291263" y="3827463"/>
          <p14:tracePt t="27155" x="6291263" y="3835400"/>
          <p14:tracePt t="27167" x="6299200" y="3843338"/>
          <p14:tracePt t="27182" x="6307138" y="3851275"/>
          <p14:tracePt t="27199" x="6346825" y="3867150"/>
          <p14:tracePt t="27215" x="6378575" y="3883025"/>
          <p14:tracePt t="27216" x="6410325" y="3914775"/>
          <p14:tracePt t="27232" x="6442075" y="3948113"/>
          <p14:tracePt t="27249" x="6467475" y="3971925"/>
          <p14:tracePt t="27265" x="6507163" y="3987800"/>
          <p14:tracePt t="27266" x="6554788" y="3995738"/>
          <p14:tracePt t="27282" x="6586538" y="4011613"/>
          <p14:tracePt t="27299" x="6618288" y="4019550"/>
          <p14:tracePt t="27315" x="6650038" y="4027488"/>
          <p14:tracePt t="27316" x="6713538" y="4035425"/>
          <p14:tracePt t="27332" x="6761163" y="4035425"/>
          <p14:tracePt t="27348" x="6794500" y="4043363"/>
          <p14:tracePt t="27365" x="6834188" y="4051300"/>
          <p14:tracePt t="27366" x="6889750" y="4051300"/>
          <p14:tracePt t="27382" x="6945313" y="4051300"/>
          <p14:tracePt t="27398" x="6977063" y="4051300"/>
          <p14:tracePt t="27400" x="7024688" y="4043363"/>
          <p14:tracePt t="27415" x="7072313" y="4035425"/>
          <p14:tracePt t="27432" x="7127875" y="4011613"/>
          <p14:tracePt t="27448" x="7177088" y="3979863"/>
          <p14:tracePt t="27449" x="7224713" y="3906838"/>
          <p14:tracePt t="27465" x="7264400" y="3843338"/>
          <p14:tracePt t="27481" x="7312025" y="3795713"/>
          <p14:tracePt t="27498" x="7359650" y="3732213"/>
          <p14:tracePt t="27499" x="7391400" y="3652838"/>
          <p14:tracePt t="27515" x="7415213" y="3579813"/>
          <p14:tracePt t="27531" x="7415213" y="3508375"/>
          <p14:tracePt t="27548" x="7399338" y="3452813"/>
          <p14:tracePt t="27549" x="7367588" y="3373438"/>
          <p14:tracePt t="27565" x="7319963" y="3302000"/>
          <p14:tracePt t="27581" x="7280275" y="3244850"/>
          <p14:tracePt t="27583" x="7216775" y="3197225"/>
          <p14:tracePt t="27598" x="7135813" y="3165475"/>
          <p14:tracePt t="27615" x="7072313" y="3141663"/>
          <p14:tracePt t="27631" x="7016750" y="3125788"/>
          <p14:tracePt t="27633" x="6945313" y="3101975"/>
          <p14:tracePt t="27648" x="6873875" y="3094038"/>
          <p14:tracePt t="27664" x="6826250" y="3094038"/>
          <p14:tracePt t="27681" x="6802438" y="3094038"/>
          <p14:tracePt t="27682" x="6784975" y="3094038"/>
          <p14:tracePt t="27698" x="6769100" y="3109913"/>
          <p14:tracePt t="27714" x="6761163" y="3117850"/>
          <p14:tracePt t="27731" x="6761163" y="3125788"/>
          <p14:tracePt t="27815" x="6761163" y="3133725"/>
          <p14:tracePt t="28120" x="6769100" y="3101975"/>
          <p14:tracePt t="28133" x="6784975" y="3078163"/>
          <p14:tracePt t="28144" x="6826250" y="2998788"/>
          <p14:tracePt t="28157" x="6929438" y="2854325"/>
          <p14:tracePt t="28169" x="7088188" y="2511425"/>
          <p14:tracePt t="28181" x="7192963" y="2297113"/>
          <p14:tracePt t="28197" x="7248525" y="2136775"/>
          <p14:tracePt t="28213" x="7288213" y="2033588"/>
          <p14:tracePt t="28230" x="7304088" y="1978025"/>
          <p14:tracePt t="28230" x="7304088" y="1954213"/>
          <p14:tracePt t="28247" x="7304088" y="1938338"/>
          <p14:tracePt t="28263" x="7304088" y="1922463"/>
          <p14:tracePt t="28280" x="7296150" y="1906588"/>
          <p14:tracePt t="28280" x="7280275" y="1906588"/>
          <p14:tracePt t="28296" x="7280275" y="1898650"/>
          <p14:tracePt t="28313" x="7272338" y="1898650"/>
          <p14:tracePt t="28511" x="7272338" y="1890713"/>
          <p14:tracePt t="28523" x="7256463" y="1881188"/>
          <p14:tracePt t="28535" x="7232650" y="1849438"/>
          <p14:tracePt t="28547" x="7208838" y="1817688"/>
          <p14:tracePt t="28562" x="7177088" y="1785938"/>
          <p14:tracePt t="28579" x="7145338" y="1754188"/>
          <p14:tracePt t="28596" x="7080250" y="1722438"/>
          <p14:tracePt t="28596" x="7024688" y="1690688"/>
          <p14:tracePt t="28612" x="6961188" y="1658938"/>
          <p14:tracePt t="28629" x="6913563" y="1635125"/>
          <p14:tracePt t="28646" x="6850063" y="1619250"/>
          <p14:tracePt t="28646" x="6794500" y="1619250"/>
          <p14:tracePt t="28662" x="6753225" y="1619250"/>
          <p14:tracePt t="28679" x="6729413" y="1627188"/>
          <p14:tracePt t="28696" x="6689725" y="1643063"/>
          <p14:tracePt t="28696" x="6665913" y="1666875"/>
          <p14:tracePt t="28712" x="6626225" y="1698625"/>
          <p14:tracePt t="28729" x="6594475" y="1714500"/>
          <p14:tracePt t="28730" x="6570663" y="1754188"/>
          <p14:tracePt t="28745" x="6562725" y="1793875"/>
          <p14:tracePt t="28762" x="6546850" y="1841500"/>
          <p14:tracePt t="28779" x="6546850" y="1881188"/>
          <p14:tracePt t="28780" x="6546850" y="1930400"/>
          <p14:tracePt t="28795" x="6546850" y="1962150"/>
          <p14:tracePt t="28812" x="6546850" y="2001838"/>
          <p14:tracePt t="28829" x="6554788" y="2065338"/>
          <p14:tracePt t="28830" x="6570663" y="2112963"/>
          <p14:tracePt t="28845" x="6602413" y="2152650"/>
          <p14:tracePt t="28862" x="6626225" y="2168525"/>
          <p14:tracePt t="28878" x="6657975" y="2184400"/>
          <p14:tracePt t="28880" x="6673850" y="2192338"/>
          <p14:tracePt t="28895" x="6697663" y="2192338"/>
          <p14:tracePt t="28912" x="6729413" y="2192338"/>
          <p14:tracePt t="28928" x="6777038" y="2192338"/>
          <p14:tracePt t="28930" x="6834188" y="2176463"/>
          <p14:tracePt t="28945" x="6873875" y="2144713"/>
          <p14:tracePt t="28962" x="6913563" y="2089150"/>
          <p14:tracePt t="28963" x="6961188" y="2041525"/>
          <p14:tracePt t="28978" x="7008813" y="1993900"/>
          <p14:tracePt t="28995" x="7040563" y="1962150"/>
          <p14:tracePt t="29012" x="7064375" y="1898650"/>
          <p14:tracePt t="29013" x="7072313" y="1833563"/>
          <p14:tracePt t="29028" x="7072313" y="1778000"/>
          <p14:tracePt t="29045" x="7056438" y="1730375"/>
          <p14:tracePt t="29062" x="7024688" y="1690688"/>
          <p14:tracePt t="29063" x="6985000" y="1651000"/>
          <p14:tracePt t="29078" x="6945313" y="1611313"/>
          <p14:tracePt t="29097" x="6858000" y="1571625"/>
          <p14:tracePt t="29112" x="6802438" y="1571625"/>
          <p14:tracePt t="29128" x="6753225" y="1587500"/>
          <p14:tracePt t="29145" x="6713538" y="1627188"/>
          <p14:tracePt t="29146" x="6689725" y="1658938"/>
          <p14:tracePt t="29161" x="6657975" y="1698625"/>
          <p14:tracePt t="29178" x="6618288" y="1785938"/>
          <p14:tracePt t="29195" x="6570663" y="1890713"/>
          <p14:tracePt t="29196" x="6530975" y="1985963"/>
          <p14:tracePt t="29211" x="6499225" y="2112963"/>
          <p14:tracePt t="29228" x="6483350" y="2224088"/>
          <p14:tracePt t="29244" x="6483350" y="2320925"/>
          <p14:tracePt t="29246" x="6491288" y="2439988"/>
          <p14:tracePt t="29261" x="6530975" y="2543175"/>
          <p14:tracePt t="29278" x="6570663" y="2624138"/>
          <p14:tracePt t="29279" x="6610350" y="2695575"/>
          <p14:tracePt t="29294" x="6642100" y="2767013"/>
          <p14:tracePt t="29311" x="6681788" y="2790825"/>
          <p14:tracePt t="29328" x="6737350" y="2798763"/>
          <p14:tracePt t="29329" x="6810375" y="2774950"/>
          <p14:tracePt t="29344" x="6858000" y="2727325"/>
          <p14:tracePt t="29361" x="6913563" y="2663825"/>
          <p14:tracePt t="29377" x="6977063" y="2559050"/>
          <p14:tracePt t="29379" x="7048500" y="2424113"/>
          <p14:tracePt t="29394" x="7119938" y="2336800"/>
          <p14:tracePt t="29411" x="7161213" y="2208213"/>
          <p14:tracePt t="29427" x="7169150" y="2112963"/>
          <p14:tracePt t="29429" x="7161213" y="2049463"/>
          <p14:tracePt t="29444" x="7119938" y="2009775"/>
          <p14:tracePt t="29461" x="7072313" y="1985963"/>
          <p14:tracePt t="29477" x="7024688" y="1970088"/>
          <p14:tracePt t="29479" x="6977063" y="1970088"/>
          <p14:tracePt t="29494" x="6913563" y="1970088"/>
          <p14:tracePt t="29510" x="6850063" y="1970088"/>
          <p14:tracePt t="29512" x="6802438" y="1978025"/>
          <p14:tracePt t="29527" x="6761163" y="1993900"/>
          <p14:tracePt t="29544" x="6729413" y="2041525"/>
          <p14:tracePt t="29560" x="6705600" y="2112963"/>
          <p14:tracePt t="29562" x="6681788" y="2184400"/>
          <p14:tracePt t="29577" x="6665913" y="2224088"/>
          <p14:tracePt t="29594" x="6642100" y="2289175"/>
          <p14:tracePt t="29610" x="6626225" y="2376488"/>
          <p14:tracePt t="29611" x="6626225" y="2439988"/>
          <p14:tracePt t="29627" x="6626225" y="2495550"/>
          <p14:tracePt t="29643" x="6626225" y="2535238"/>
          <p14:tracePt t="29660" x="6634163" y="2608263"/>
          <p14:tracePt t="29661" x="6665913" y="2687638"/>
          <p14:tracePt t="29677" x="6681788" y="2751138"/>
          <p14:tracePt t="29693" x="6705600" y="2790825"/>
          <p14:tracePt t="29695" x="6713538" y="2814638"/>
          <p14:tracePt t="29710" x="6745288" y="2830513"/>
          <p14:tracePt t="29727" x="6777038" y="2830513"/>
          <p14:tracePt t="29743" x="6826250" y="2830513"/>
          <p14:tracePt t="29744" x="6865938" y="2830513"/>
          <p14:tracePt t="29760" x="6897688" y="2806700"/>
          <p14:tracePt t="29776" x="6937375" y="2751138"/>
          <p14:tracePt t="29793" x="6985000" y="2679700"/>
          <p14:tracePt t="29795" x="7024688" y="2624138"/>
          <p14:tracePt t="29809" x="7056438" y="2584450"/>
          <p14:tracePt t="29826" x="7080250" y="2535238"/>
          <p14:tracePt t="29842" x="7104063" y="2495550"/>
          <p14:tracePt t="29843" x="7104063" y="2439988"/>
          <p14:tracePt t="29859" x="7088188" y="2400300"/>
          <p14:tracePt t="29876" x="7048500" y="2368550"/>
          <p14:tracePt t="29877" x="7008813" y="2352675"/>
          <p14:tracePt t="29892" x="6977063" y="2352675"/>
          <p14:tracePt t="29909" x="6921500" y="2344738"/>
          <p14:tracePt t="29926" x="6858000" y="2344738"/>
          <p14:tracePt t="29927" x="6810375" y="2344738"/>
          <p14:tracePt t="29942" x="6769100" y="2352675"/>
          <p14:tracePt t="29959" x="6753225" y="2376488"/>
          <p14:tracePt t="29976" x="6737350" y="2400300"/>
          <p14:tracePt t="29976" x="6737350" y="2416175"/>
          <p14:tracePt t="29992" x="6737350" y="2424113"/>
          <p14:tracePt t="30622" x="6745288" y="2424113"/>
          <p14:tracePt t="30634" x="6794500" y="2424113"/>
          <p14:tracePt t="30646" x="6858000" y="2424113"/>
          <p14:tracePt t="30659" x="6992938" y="2439988"/>
          <p14:tracePt t="30675" x="7367588" y="2535238"/>
          <p14:tracePt t="30691" x="7781925" y="2632075"/>
          <p14:tracePt t="30708" x="8148638" y="2711450"/>
          <p14:tracePt t="30708" x="8475663" y="2751138"/>
          <p14:tracePt t="30724" x="8770938" y="2798763"/>
          <p14:tracePt t="30741" x="8970963" y="2830513"/>
          <p14:tracePt t="30758" x="9058275" y="2846388"/>
          <p14:tracePt t="30758" x="9113838" y="2862263"/>
          <p14:tracePt t="30774" x="9137650" y="2862263"/>
          <p14:tracePt t="30965" x="9161463" y="2862263"/>
          <p14:tracePt t="30976" x="9250363" y="2878138"/>
          <p14:tracePt t="30988" x="9353550" y="2927350"/>
          <p14:tracePt t="31001" x="9512300" y="2990850"/>
          <p14:tracePt t="31013" x="9664700" y="3078163"/>
          <p14:tracePt t="31025" x="9736138" y="3117850"/>
          <p14:tracePt t="31042" x="9791700" y="3157538"/>
          <p14:tracePt t="31057" x="9831388" y="3189288"/>
          <p14:tracePt t="31074" x="9855200" y="3221038"/>
          <p14:tracePt t="31074" x="9863138" y="3270250"/>
          <p14:tracePt t="31090" x="9863138" y="3309938"/>
          <p14:tracePt t="31107" x="9847263" y="3357563"/>
          <p14:tracePt t="31124" x="9823450" y="3405188"/>
          <p14:tracePt t="31124" x="9799638" y="3484563"/>
          <p14:tracePt t="31140" x="9759950" y="3595688"/>
          <p14:tracePt t="31157" x="9712325" y="3676650"/>
          <p14:tracePt t="31159" x="9664700" y="3763963"/>
          <p14:tracePt t="31173" x="9609138" y="3843338"/>
          <p14:tracePt t="31343" x="9593263" y="3843338"/>
          <p14:tracePt t="31355" x="9575800" y="3843338"/>
          <p14:tracePt t="31367" x="9544050" y="3859213"/>
          <p14:tracePt t="31379" x="9417050" y="3948113"/>
          <p14:tracePt t="31391" x="9113838" y="4114800"/>
          <p14:tracePt t="31406" x="8778875" y="4354513"/>
          <p14:tracePt t="31423" x="8388350" y="4600575"/>
          <p14:tracePt t="31440" x="7974013" y="4832350"/>
          <p14:tracePt t="31440" x="7583488" y="5064125"/>
          <p14:tracePt t="31456" x="7304088" y="5191125"/>
          <p14:tracePt t="31473" x="7169150" y="5222875"/>
          <p14:tracePt t="31490" x="7096125" y="5222875"/>
          <p14:tracePt t="31490" x="7072313" y="5214938"/>
          <p14:tracePt t="31506" x="7104063" y="5111750"/>
          <p14:tracePt t="31672" x="7048500" y="5111750"/>
          <p14:tracePt t="31685" x="6945313" y="5127625"/>
          <p14:tracePt t="31697" x="6761163" y="5143500"/>
          <p14:tracePt t="31708" x="6467475" y="5175250"/>
          <p14:tracePt t="31722" x="6148388" y="5199063"/>
          <p14:tracePt t="31739" x="5829300" y="5230813"/>
          <p14:tracePt t="31756" x="5629275" y="5230813"/>
          <p14:tracePt t="31772" x="5470525" y="5230813"/>
          <p14:tracePt t="31773" x="5365750" y="5230813"/>
          <p14:tracePt t="31789" x="5310188" y="5214938"/>
          <p14:tracePt t="31806" x="5270500" y="5207000"/>
          <p14:tracePt t="31807" x="5262563" y="5199063"/>
          <p14:tracePt t="31822" x="5262563" y="5191125"/>
          <p14:tracePt t="32002" x="5246688" y="5191125"/>
          <p14:tracePt t="32014" x="5222875" y="5191125"/>
          <p14:tracePt t="32027" x="5199063" y="5199063"/>
          <p14:tracePt t="32040" x="5159375" y="5222875"/>
          <p14:tracePt t="32055" x="5087938" y="5262563"/>
          <p14:tracePt t="32072" x="5006975" y="5294313"/>
          <p14:tracePt t="32088" x="4935538" y="5319713"/>
          <p14:tracePt t="32089" x="4840288" y="5343525"/>
          <p14:tracePt t="32105" x="4752975" y="5359400"/>
          <p14:tracePt t="32121" x="4695825" y="5367338"/>
          <p14:tracePt t="32123" x="4656138" y="5375275"/>
          <p14:tracePt t="32138" x="4600575" y="5375275"/>
          <p14:tracePt t="32155" x="4545013" y="5375275"/>
          <p14:tracePt t="32171" x="4513263" y="5375275"/>
          <p14:tracePt t="32188" x="4489450" y="5375275"/>
          <p14:tracePt t="32188" x="4473575" y="5375275"/>
          <p14:tracePt t="32205" x="4465638" y="5375275"/>
          <p14:tracePt t="32221" x="4457700" y="5367338"/>
          <p14:tracePt t="32222" x="4457700" y="5351463"/>
          <p14:tracePt t="32238" x="4449763" y="5343525"/>
          <p14:tracePt t="32255" x="4449763" y="5327650"/>
          <p14:tracePt t="32271" x="4449763" y="5319713"/>
          <p14:tracePt t="32288" x="4449763" y="5310188"/>
          <p14:tracePt t="32304" x="4449763" y="5302250"/>
          <p14:tracePt t="32321" x="4457700" y="5294313"/>
          <p14:tracePt t="32338" x="4473575" y="5294313"/>
          <p14:tracePt t="32354" x="4489450" y="5286375"/>
          <p14:tracePt t="32356" x="4513263" y="5286375"/>
          <p14:tracePt t="32371" x="4529138" y="5286375"/>
          <p14:tracePt t="32388" x="4545013" y="5286375"/>
          <p14:tracePt t="32404" x="4560888" y="5286375"/>
          <p14:tracePt t="32405" x="4568825" y="5286375"/>
          <p14:tracePt t="32421" x="4576763" y="5286375"/>
          <p14:tracePt t="32438" x="4592638" y="5286375"/>
          <p14:tracePt t="32454" x="4600575" y="5286375"/>
          <p14:tracePt t="32502" x="4608513" y="5294313"/>
          <p14:tracePt t="32539" x="4624388" y="5302250"/>
          <p14:tracePt t="32563" x="4640263" y="5310188"/>
          <p14:tracePt t="32588" x="4648200" y="5319713"/>
          <p14:tracePt t="32599" x="4656138" y="5319713"/>
          <p14:tracePt t="32612" x="4664075" y="5319713"/>
          <p14:tracePt t="32624" x="4679950" y="5319713"/>
          <p14:tracePt t="32637" x="4695825" y="5319713"/>
          <p14:tracePt t="32654" x="4729163" y="5319713"/>
          <p14:tracePt t="32670" x="4760913" y="5310188"/>
          <p14:tracePt t="32687" x="4832350" y="5278438"/>
          <p14:tracePt t="32688" x="4911725" y="5230813"/>
          <p14:tracePt t="32704" x="4959350" y="5199063"/>
          <p14:tracePt t="32720" x="4991100" y="5191125"/>
          <p14:tracePt t="32722" x="4999038" y="5183188"/>
          <p14:tracePt t="32737" x="4999038" y="5175250"/>
          <p14:tracePt t="32784" x="4999038" y="5167313"/>
          <p14:tracePt t="32820" x="4991100" y="5167313"/>
          <p14:tracePt t="32844" x="4975225" y="5167313"/>
          <p14:tracePt t="32856" x="4959350" y="5167313"/>
          <p14:tracePt t="32868" x="4935538" y="5159375"/>
          <p14:tracePt t="32881" x="4919663" y="5159375"/>
          <p14:tracePt t="32893" x="4911725" y="5151438"/>
          <p14:tracePt t="32905" x="4903788" y="5151438"/>
          <p14:tracePt t="32920" x="4887913" y="5151438"/>
          <p14:tracePt t="32936" x="4864100" y="5151438"/>
          <p14:tracePt t="32953" x="4840288" y="5151438"/>
          <p14:tracePt t="32955" x="4816475" y="5151438"/>
          <p14:tracePt t="32970" x="4792663" y="5151438"/>
          <p14:tracePt t="32986" x="4760913" y="5151438"/>
          <p14:tracePt t="33003" x="4713288" y="5151438"/>
          <p14:tracePt t="33003" x="4664075" y="5151438"/>
          <p14:tracePt t="33020" x="4632325" y="5167313"/>
          <p14:tracePt t="33036" x="4592638" y="5183188"/>
          <p14:tracePt t="33053" x="4545013" y="5222875"/>
          <p14:tracePt t="33054" x="4521200" y="5286375"/>
          <p14:tracePt t="33070" x="4505325" y="5335588"/>
          <p14:tracePt t="33086" x="4497388" y="5367338"/>
          <p14:tracePt t="33088" x="4505325" y="5391150"/>
          <p14:tracePt t="33103" x="4521200" y="5407025"/>
          <p14:tracePt t="33119" x="4545013" y="5422900"/>
          <p14:tracePt t="33136" x="4584700" y="5438775"/>
          <p14:tracePt t="33137" x="4648200" y="5438775"/>
          <p14:tracePt t="33153" x="4752975" y="5422900"/>
          <p14:tracePt t="33169" x="4848225" y="5383213"/>
          <p14:tracePt t="33186" x="4983163" y="5327650"/>
          <p14:tracePt t="33187" x="5087938" y="5214938"/>
          <p14:tracePt t="33202" x="5127625" y="5151438"/>
          <p14:tracePt t="33219" x="5151438" y="5103813"/>
          <p14:tracePt t="33235" x="5151438" y="5080000"/>
          <p14:tracePt t="33236" x="5151438" y="5056188"/>
          <p14:tracePt t="33252" x="5135563" y="5032375"/>
          <p14:tracePt t="33269" x="5087938" y="5016500"/>
          <p14:tracePt t="33271" x="5038725" y="5008563"/>
          <p14:tracePt t="33286" x="5006975" y="5008563"/>
          <p14:tracePt t="33302" x="4991100" y="5008563"/>
          <p14:tracePt t="33319" x="4983163" y="5008563"/>
          <p14:tracePt t="33320" x="4975225" y="5008563"/>
          <p14:tracePt t="33527" x="4975225" y="5024438"/>
          <p14:tracePt t="33540" x="4967288" y="5032375"/>
          <p14:tracePt t="33552" x="4967288" y="5040313"/>
          <p14:tracePt t="33564" x="4967288" y="5056188"/>
          <p14:tracePt t="33577" x="4967288" y="5064125"/>
          <p14:tracePt t="33588" x="4967288" y="5072063"/>
          <p14:tracePt t="33602" x="4967288" y="5087938"/>
          <p14:tracePt t="33618" x="4975225" y="5127625"/>
          <p14:tracePt t="33635" x="4991100" y="5175250"/>
          <p14:tracePt t="33652" x="5014913" y="5207000"/>
          <p14:tracePt t="33652" x="5064125" y="5254625"/>
          <p14:tracePt t="33668" x="5103813" y="5294313"/>
          <p14:tracePt t="33685" x="5135563" y="5335588"/>
          <p14:tracePt t="33686" x="5151438" y="5351463"/>
          <p14:tracePt t="33718" x="5159375" y="5359400"/>
          <p14:tracePt t="33747" x="5159375" y="5351463"/>
          <p14:tracePt t="33772" x="5159375" y="5343525"/>
          <p14:tracePt t="33808" x="5159375" y="5335588"/>
          <p14:tracePt t="33844" x="5159375" y="5327650"/>
          <p14:tracePt t="33856" x="5167313" y="5327650"/>
          <p14:tracePt t="33869" x="5183188" y="5310188"/>
          <p14:tracePt t="33881" x="5222875" y="5278438"/>
          <p14:tracePt t="33894" x="5286375" y="5222875"/>
          <p14:tracePt t="33905" x="5365750" y="5167313"/>
          <p14:tracePt t="33918" x="5446713" y="5119688"/>
          <p14:tracePt t="33934" x="5502275" y="5087938"/>
          <p14:tracePt t="33951" x="5510213" y="5080000"/>
          <p14:tracePt t="33968" x="5510213" y="5072063"/>
          <p14:tracePt t="34003" x="5502275" y="5072063"/>
          <p14:tracePt t="34016" x="5478463" y="5072063"/>
          <p14:tracePt t="34028" x="5462588" y="5072063"/>
          <p14:tracePt t="34040" x="5438775" y="5072063"/>
          <p14:tracePt t="34052" x="5430838" y="5072063"/>
          <p14:tracePt t="34067" x="5414963" y="5072063"/>
          <p14:tracePt t="34084" x="5397500" y="5072063"/>
          <p14:tracePt t="34101" x="5381625" y="5072063"/>
          <p14:tracePt t="34102" x="5365750" y="5080000"/>
          <p14:tracePt t="34117" x="5349875" y="5080000"/>
          <p14:tracePt t="34134" x="5334000" y="5080000"/>
          <p14:tracePt t="34150" x="5326063" y="5087938"/>
          <p14:tracePt t="34151" x="5318125" y="5095875"/>
          <p14:tracePt t="34175" x="5310188" y="5095875"/>
          <p14:tracePt t="34198" x="5302250" y="5095875"/>
          <p14:tracePt t="34223" x="5294313" y="5095875"/>
          <p14:tracePt t="34235" x="5286375" y="5095875"/>
          <p14:tracePt t="34272" x="5278438" y="5095875"/>
          <p14:tracePt t="34284" x="5278438" y="5087938"/>
          <p14:tracePt t="34297" x="5270500" y="5087938"/>
          <p14:tracePt t="34309" x="5262563" y="5087938"/>
          <p14:tracePt t="34321" x="5254625" y="5087938"/>
          <p14:tracePt t="34419" x="5254625" y="5095875"/>
          <p14:tracePt t="34431" x="5246688" y="5111750"/>
          <p14:tracePt t="34442" x="5246688" y="5127625"/>
          <p14:tracePt t="34455" x="5238750" y="5135563"/>
          <p14:tracePt t="34467" x="5238750" y="5151438"/>
          <p14:tracePt t="34483" x="5230813" y="5167313"/>
          <p14:tracePt t="34500" x="5230813" y="5183188"/>
          <p14:tracePt t="34516" x="5230813" y="5199063"/>
          <p14:tracePt t="34517" x="5230813" y="5222875"/>
          <p14:tracePt t="34533" x="5230813" y="5238750"/>
          <p14:tracePt t="34553" x="5230813" y="5246688"/>
          <p14:tracePt t="34589" x="5238750" y="5246688"/>
          <p14:tracePt t="34614" x="5238750" y="5238750"/>
          <p14:tracePt t="34626" x="5238750" y="5230813"/>
          <p14:tracePt t="34748" x="5238750" y="5238750"/>
          <p14:tracePt t="34773" x="5230813" y="5238750"/>
          <p14:tracePt t="34784" x="5230813" y="5246688"/>
          <p14:tracePt t="34797" x="5222875" y="5246688"/>
          <p14:tracePt t="34809" x="5214938" y="5246688"/>
          <p14:tracePt t="34821" x="5214938" y="5254625"/>
          <p14:tracePt t="34834" x="5207000" y="5254625"/>
          <p14:tracePt t="34849" x="5199063" y="5254625"/>
          <p14:tracePt t="34870" x="5191125" y="5254625"/>
          <p14:tracePt t="34943" x="5199063" y="5254625"/>
          <p14:tracePt t="34956" x="5207000" y="5254625"/>
          <p14:tracePt t="34968" x="5222875" y="5254625"/>
          <p14:tracePt t="34979" x="5262563" y="5254625"/>
          <p14:tracePt t="34992" x="5286375" y="5254625"/>
          <p14:tracePt t="35004" x="5326063" y="5254625"/>
          <p14:tracePt t="35016" x="5389563" y="5254625"/>
          <p14:tracePt t="35032" x="5446713" y="5254625"/>
          <p14:tracePt t="35050" x="5478463" y="5254625"/>
          <p14:tracePt t="35542" x="5510213" y="5254625"/>
          <p14:tracePt t="35554" x="5549900" y="5254625"/>
          <p14:tracePt t="35566" x="5621338" y="5254625"/>
          <p14:tracePt t="35578" x="5732463" y="5254625"/>
          <p14:tracePt t="35590" x="5964238" y="5230813"/>
          <p14:tracePt t="35602" x="6323013" y="5207000"/>
          <p14:tracePt t="35615" x="6689725" y="5159375"/>
          <p14:tracePt t="35631" x="6921500" y="5143500"/>
          <p14:tracePt t="35647" x="7024688" y="5143500"/>
          <p14:tracePt t="35664" x="7080250" y="5143500"/>
          <p14:tracePt t="35664" x="7104063" y="5143500"/>
          <p14:tracePt t="35681" x="7112000" y="5143500"/>
          <p14:tracePt t="35697" x="7119938" y="5143500"/>
          <p14:tracePt t="35761" x="7112000" y="5143500"/>
          <p14:tracePt t="35810" x="7104063" y="5143500"/>
          <p14:tracePt t="35822" x="7096125" y="5143500"/>
          <p14:tracePt t="35835" x="7088188" y="5143500"/>
          <p14:tracePt t="35858" x="7080250" y="5143500"/>
          <p14:tracePt t="35871" x="7072313" y="5143500"/>
          <p14:tracePt t="35883" x="7064375" y="5143500"/>
          <p14:tracePt t="35897" x="7056438" y="5143500"/>
          <p14:tracePt t="35913" x="7048500" y="5143500"/>
          <p14:tracePt t="35930" x="7032625" y="5143500"/>
          <p14:tracePt t="35932" x="7024688" y="5143500"/>
          <p14:tracePt t="35947" x="7016750" y="5143500"/>
          <p14:tracePt t="35963" x="6992938" y="5143500"/>
          <p14:tracePt t="35980" x="6985000" y="5143500"/>
          <p14:tracePt t="35981" x="6969125" y="5143500"/>
          <p14:tracePt t="35996" x="6953250" y="5143500"/>
          <p14:tracePt t="36013" x="6929438" y="5143500"/>
          <p14:tracePt t="36030" x="6921500" y="5135563"/>
          <p14:tracePt t="36031" x="6905625" y="5135563"/>
          <p14:tracePt t="36049" x="6889750" y="5135563"/>
          <p14:tracePt t="36063" x="6873875" y="5135563"/>
          <p14:tracePt t="36080" x="6834188" y="5135563"/>
          <p14:tracePt t="36081" x="6810375" y="5135563"/>
          <p14:tracePt t="36096" x="6784975" y="5135563"/>
          <p14:tracePt t="36113" x="6753225" y="5135563"/>
          <p14:tracePt t="36130" x="6721475" y="5135563"/>
          <p14:tracePt t="36131" x="6689725" y="5135563"/>
          <p14:tracePt t="36146" x="6650038" y="5143500"/>
          <p14:tracePt t="36163" x="6626225" y="5151438"/>
          <p14:tracePt t="36164" x="6602413" y="5159375"/>
          <p14:tracePt t="36179" x="6570663" y="5175250"/>
          <p14:tracePt t="36196" x="6546850" y="5175250"/>
          <p14:tracePt t="36213" x="6523038" y="5191125"/>
          <p14:tracePt t="36214" x="6507163" y="5199063"/>
          <p14:tracePt t="36229" x="6499225" y="5214938"/>
          <p14:tracePt t="36246" x="6491288" y="5214938"/>
          <p14:tracePt t="36263" x="6483350" y="5222875"/>
          <p14:tracePt t="36324" x="6507163" y="5214938"/>
          <p14:tracePt t="36334" x="6546850" y="5214938"/>
          <p14:tracePt t="36347" x="6578600" y="5222875"/>
          <p14:tracePt t="36359" x="6642100" y="5238750"/>
          <p14:tracePt t="36371" x="6705600" y="5270500"/>
          <p14:tracePt t="36383" x="6769100" y="5302250"/>
          <p14:tracePt t="36396" x="6802438" y="5319713"/>
          <p14:tracePt t="36412" x="6834188" y="5335588"/>
          <p14:tracePt t="36429" x="6850063" y="5351463"/>
          <p14:tracePt t="36446" x="6858000" y="5351463"/>
          <p14:tracePt t="36493" x="6858000" y="5343525"/>
          <p14:tracePt t="36506" x="6858000" y="5302250"/>
          <p14:tracePt t="36518" x="6858000" y="5278438"/>
          <p14:tracePt t="36531" x="6858000" y="5254625"/>
          <p14:tracePt t="36545" x="6858000" y="5238750"/>
          <p14:tracePt t="36562" x="6889750" y="5214938"/>
          <p14:tracePt t="36579" x="6929438" y="5191125"/>
          <p14:tracePt t="36579" x="6961188" y="5135563"/>
          <p14:tracePt t="36595" x="6985000" y="5103813"/>
          <p14:tracePt t="36612" x="6985000" y="5072063"/>
          <p14:tracePt t="36628" x="6992938" y="5064125"/>
          <p14:tracePt t="36664" x="6937375" y="5080000"/>
          <p14:tracePt t="36676" x="6889750" y="5119688"/>
          <p14:tracePt t="36689" x="6850063" y="5159375"/>
          <p14:tracePt t="36701" x="6810375" y="5199063"/>
          <p14:tracePt t="36713" x="6769100" y="5238750"/>
          <p14:tracePt t="36728" x="6745288" y="5286375"/>
          <p14:tracePt t="36745" x="6729413" y="5359400"/>
          <p14:tracePt t="36762" x="6721475" y="5422900"/>
          <p14:tracePt t="36762" x="6721475" y="5470525"/>
          <p14:tracePt t="36778" x="6729413" y="5494338"/>
          <p14:tracePt t="36795" x="6753225" y="5518150"/>
          <p14:tracePt t="36812" x="6784975" y="5526088"/>
          <p14:tracePt t="36812" x="6865938" y="5526088"/>
          <p14:tracePt t="36828" x="6945313" y="5518150"/>
          <p14:tracePt t="36845" x="7000875" y="5494338"/>
          <p14:tracePt t="36861" x="7056438" y="5414963"/>
          <p14:tracePt t="36862" x="7096125" y="5335588"/>
          <p14:tracePt t="36878" x="7135813" y="5262563"/>
          <p14:tracePt t="36895" x="7153275" y="5207000"/>
          <p14:tracePt t="36896" x="7161213" y="5119688"/>
          <p14:tracePt t="36911" x="7161213" y="5032375"/>
          <p14:tracePt t="36928" x="7161213" y="4976813"/>
          <p14:tracePt t="36945" x="7161213" y="4919663"/>
          <p14:tracePt t="36946" x="7135813" y="4872038"/>
          <p14:tracePt t="36961" x="7112000" y="4856163"/>
          <p14:tracePt t="36978" x="7088188" y="4848225"/>
          <p14:tracePt t="36995" x="7064375" y="4848225"/>
          <p14:tracePt t="36996" x="7032625" y="4856163"/>
          <p14:tracePt t="37011" x="6977063" y="4879975"/>
          <p14:tracePt t="37028" x="6921500" y="4919663"/>
          <p14:tracePt t="37044" x="6889750" y="5000625"/>
          <p14:tracePt t="37046" x="6850063" y="5103813"/>
          <p14:tracePt t="37063" x="6826250" y="5191125"/>
          <p14:tracePt t="37078" x="6818313" y="5310188"/>
          <p14:tracePt t="37080" x="6810375" y="5430838"/>
          <p14:tracePt t="37094" x="6810375" y="5518150"/>
          <p14:tracePt t="37111" x="6810375" y="5621338"/>
          <p14:tracePt t="37127" x="6810375" y="5702300"/>
          <p14:tracePt t="37129" x="6842125" y="5749925"/>
          <p14:tracePt t="37144" x="6897688" y="5765800"/>
          <p14:tracePt t="37161" x="6961188" y="5765800"/>
          <p14:tracePt t="37177" x="7024688" y="5741988"/>
          <p14:tracePt t="37178" x="7096125" y="5670550"/>
          <p14:tracePt t="37194" x="7177088" y="5597525"/>
          <p14:tracePt t="37211" x="7240588" y="5526088"/>
          <p14:tracePt t="37227" x="7288213" y="5407025"/>
          <p14:tracePt t="37228" x="7319963" y="5327650"/>
          <p14:tracePt t="37244" x="7351713" y="5246688"/>
          <p14:tracePt t="37260" x="7367588" y="5183188"/>
          <p14:tracePt t="37277" x="7383463" y="5103813"/>
          <p14:tracePt t="37278" x="7399338" y="5056188"/>
          <p14:tracePt t="37294" x="7415213" y="5016500"/>
          <p14:tracePt t="37310" x="7431088" y="5000625"/>
          <p14:tracePt t="37312" x="7462838" y="4976813"/>
          <p14:tracePt t="37327" x="7496175" y="4967288"/>
          <p14:tracePt t="37344" x="7535863" y="4967288"/>
          <p14:tracePt t="37360" x="7559675" y="4967288"/>
          <p14:tracePt t="37362" x="7575550" y="4967288"/>
          <p14:tracePt t="37377" x="7583488" y="4967288"/>
          <p14:tracePt t="37394" x="7607300" y="4992688"/>
          <p14:tracePt t="37410" x="7623175" y="5056188"/>
          <p14:tracePt t="37411" x="7639050" y="5103813"/>
          <p14:tracePt t="37427" x="7646988" y="5143500"/>
          <p14:tracePt t="37443" x="7646988" y="5175250"/>
          <p14:tracePt t="37460" x="7646988" y="5222875"/>
          <p14:tracePt t="37461" x="7639050" y="5294313"/>
          <p14:tracePt t="37477" x="7631113" y="5359400"/>
          <p14:tracePt t="37493" x="7607300" y="5383213"/>
          <p14:tracePt t="37495" x="7591425" y="5414963"/>
          <p14:tracePt t="37510" x="7567613" y="5430838"/>
          <p14:tracePt t="37527" x="7519988" y="5446713"/>
          <p14:tracePt t="37543" x="7446963" y="5470525"/>
          <p14:tracePt t="37544" x="7407275" y="5470525"/>
          <p14:tracePt t="37560" x="7359650" y="5470525"/>
          <p14:tracePt t="37576" x="7304088" y="5462588"/>
          <p14:tracePt t="37593" x="7232650" y="5430838"/>
          <p14:tracePt t="37594" x="7177088" y="5407025"/>
          <p14:tracePt t="37610" x="7135813" y="5367338"/>
          <p14:tracePt t="37626" x="7096125" y="5310188"/>
          <p14:tracePt t="37643" x="7040563" y="5254625"/>
          <p14:tracePt t="37644" x="6985000" y="5207000"/>
          <p14:tracePt t="37660" x="6945313" y="5175250"/>
          <p14:tracePt t="37676" x="6913563" y="5151438"/>
          <p14:tracePt t="37678" x="6897688" y="5127625"/>
          <p14:tracePt t="37693" x="6881813" y="5103813"/>
          <p14:tracePt t="37710" x="6873875" y="5095875"/>
          <p14:tracePt t="37726" x="6873875" y="5087938"/>
          <p14:tracePt t="37743" x="6873875" y="5095875"/>
          <p14:tracePt t="37760" x="6873875" y="5103813"/>
          <p14:tracePt t="37776" x="6873875" y="5119688"/>
          <p14:tracePt t="37793" x="6873875" y="5135563"/>
          <p14:tracePt t="37809" x="6873875" y="5167313"/>
          <p14:tracePt t="37826" x="6873875" y="5199063"/>
          <p14:tracePt t="37827" x="6873875" y="5222875"/>
          <p14:tracePt t="37843" x="6873875" y="5238750"/>
          <p14:tracePt t="37859" x="6873875" y="5254625"/>
          <p14:tracePt t="37910" x="6873875" y="5238750"/>
          <p14:tracePt t="37922" x="6897688" y="5199063"/>
          <p14:tracePt t="37935" x="6929438" y="5159375"/>
          <p14:tracePt t="37946" x="6969125" y="5119688"/>
          <p14:tracePt t="37959" x="7000875" y="5080000"/>
          <p14:tracePt t="37976" x="7016750" y="5064125"/>
          <p14:tracePt t="37992" x="7040563" y="5056188"/>
          <p14:tracePt t="38009" x="7048500" y="5056188"/>
          <p14:tracePt t="38009" x="7056438" y="5072063"/>
          <p14:tracePt t="38026" x="7056438" y="5080000"/>
          <p14:tracePt t="38042" x="7056438" y="5095875"/>
          <p14:tracePt t="38045" x="7056438" y="5119688"/>
          <p14:tracePt t="38059" x="7056438" y="5143500"/>
          <p14:tracePt t="38075" x="7056438" y="5191125"/>
          <p14:tracePt t="38092" x="7048500" y="5222875"/>
          <p14:tracePt t="38094" x="7032625" y="5246688"/>
          <p14:tracePt t="38109" x="7024688" y="5262563"/>
          <p14:tracePt t="38125" x="7008813" y="5270500"/>
          <p14:tracePt t="38142" x="6977063" y="5278438"/>
          <p14:tracePt t="38143" x="6929438" y="5286375"/>
          <p14:tracePt t="38159" x="6897688" y="5286375"/>
          <p14:tracePt t="38175" x="6873875" y="5286375"/>
          <p14:tracePt t="38192" x="6842125" y="5270500"/>
          <p14:tracePt t="38193" x="6826250" y="5246688"/>
          <p14:tracePt t="38208" x="6802438" y="5214938"/>
          <p14:tracePt t="38225" x="6794500" y="5191125"/>
          <p14:tracePt t="38227" x="6794500" y="5183188"/>
          <p14:tracePt t="38242" x="6802438" y="5167313"/>
          <p14:tracePt t="38258" x="6810375" y="5159375"/>
          <p14:tracePt t="38275" x="6834188" y="5159375"/>
          <p14:tracePt t="38276" x="6881813" y="5143500"/>
          <p14:tracePt t="38292" x="6961188" y="5135563"/>
          <p14:tracePt t="38308" x="7024688" y="5111750"/>
          <p14:tracePt t="38325" x="7104063" y="5103813"/>
          <p14:tracePt t="38326" x="7161213" y="5095875"/>
          <p14:tracePt t="38341" x="7185025" y="5095875"/>
          <p14:tracePt t="38358" x="7192963" y="5095875"/>
          <p14:tracePt t="38386" x="7177088" y="5095875"/>
          <p14:tracePt t="38398" x="7153275" y="5095875"/>
          <p14:tracePt t="38410" x="7135813" y="5095875"/>
          <p14:tracePt t="38425" x="7112000" y="5095875"/>
          <p14:tracePt t="38441" x="7080250" y="5111750"/>
          <p14:tracePt t="38458" x="7024688" y="5135563"/>
          <p14:tracePt t="38459" x="6985000" y="5167313"/>
          <p14:tracePt t="38475" x="6953250" y="5207000"/>
          <p14:tracePt t="38491" x="6929438" y="5246688"/>
          <p14:tracePt t="38508" x="6921500" y="5270500"/>
          <p14:tracePt t="38508" x="6905625" y="5294313"/>
          <p14:tracePt t="38525" x="6897688" y="5335588"/>
          <p14:tracePt t="38541" x="6889750" y="5399088"/>
          <p14:tracePt t="38558" x="6881813" y="5454650"/>
          <p14:tracePt t="38559" x="6881813" y="5478463"/>
          <p14:tracePt t="38574" x="6881813" y="5502275"/>
          <p14:tracePt t="38591" x="6881813" y="5510213"/>
          <p14:tracePt t="38642" x="6881813" y="5478463"/>
          <p14:tracePt t="38654" x="6889750" y="5422900"/>
          <p14:tracePt t="38667" x="6913563" y="5375275"/>
          <p14:tracePt t="38679" x="6937375" y="5335588"/>
          <p14:tracePt t="38692" x="6961188" y="5310188"/>
          <p14:tracePt t="38707" x="6977063" y="5294313"/>
          <p14:tracePt t="38724" x="6985000" y="5294313"/>
          <p14:tracePt t="38764" x="6977063" y="5319713"/>
          <p14:tracePt t="38776" x="6953250" y="5359400"/>
          <p14:tracePt t="38788" x="6937375" y="5414963"/>
          <p14:tracePt t="38801" x="6929438" y="5462588"/>
          <p14:tracePt t="38813" x="6913563" y="5494338"/>
          <p14:tracePt t="38825" x="6913563" y="5518150"/>
          <p14:tracePt t="38840" x="6905625" y="5541963"/>
          <p14:tracePt t="38857" x="6905625" y="5557838"/>
          <p14:tracePt t="38874" x="6913563" y="5565775"/>
          <p14:tracePt t="38890" x="6929438" y="5565775"/>
          <p14:tracePt t="38907" x="6953250" y="5565775"/>
          <p14:tracePt t="38924" x="6985000" y="5565775"/>
          <p14:tracePt t="38924" x="7000875" y="5557838"/>
          <p14:tracePt t="38940" x="7024688" y="5549900"/>
          <p14:tracePt t="38957" x="7040563" y="5541963"/>
          <p14:tracePt t="38974" x="7048500" y="5534025"/>
          <p14:tracePt t="38974" x="7056438" y="5534025"/>
          <p14:tracePt t="38990" x="7056438" y="5526088"/>
          <p14:tracePt t="39034" x="7048500" y="5502275"/>
          <p14:tracePt t="39045" x="7024688" y="5470525"/>
          <p14:tracePt t="39057" x="6985000" y="5438775"/>
          <p14:tracePt t="39069" x="6937375" y="5399088"/>
          <p14:tracePt t="39082" x="6905625" y="5375275"/>
          <p14:tracePt t="39094" x="6881813" y="5359400"/>
          <p14:tracePt t="39107" x="6865938" y="5343525"/>
          <p14:tracePt t="39123" x="6865938" y="5335588"/>
          <p14:tracePt t="39140" x="6865938" y="5327650"/>
          <p14:tracePt t="39156" x="6865938" y="5319713"/>
          <p14:tracePt t="39173" x="6865938" y="5310188"/>
          <p14:tracePt t="39190" x="6889750" y="5302250"/>
          <p14:tracePt t="39191" x="6913563" y="5286375"/>
          <p14:tracePt t="39206" x="6929438" y="5286375"/>
          <p14:tracePt t="39223" x="6945313" y="5286375"/>
          <p14:tracePt t="39264" x="6929438" y="5286375"/>
          <p14:tracePt t="39277" x="6913563" y="5302250"/>
          <p14:tracePt t="39289" x="6905625" y="5310188"/>
          <p14:tracePt t="39301" x="6889750" y="5310188"/>
          <p14:tracePt t="39314" x="6889750" y="5327650"/>
          <p14:tracePt t="39326" x="6881813" y="5335588"/>
          <p14:tracePt t="39339" x="6881813" y="5343525"/>
          <p14:tracePt t="39356" x="6881813" y="5359400"/>
          <p14:tracePt t="39373" x="6881813" y="5375275"/>
          <p14:tracePt t="39389" x="6881813" y="5399088"/>
          <p14:tracePt t="39390" x="6881813" y="5407025"/>
          <p14:tracePt t="39406" x="6913563" y="5422900"/>
          <p14:tracePt t="39423" x="6945313" y="5430838"/>
          <p14:tracePt t="39424" x="6992938" y="5430838"/>
          <p14:tracePt t="39643" x="6985000" y="5430838"/>
          <p14:tracePt t="39655" x="6977063" y="5430838"/>
          <p14:tracePt t="39667" x="6961188" y="5446713"/>
          <p14:tracePt t="39679" x="6937375" y="5470525"/>
          <p14:tracePt t="39692" x="6897688" y="5510213"/>
          <p14:tracePt t="39705" x="6842125" y="5549900"/>
          <p14:tracePt t="39722" x="6794500" y="5597525"/>
          <p14:tracePt t="39738" x="6705600" y="5645150"/>
          <p14:tracePt t="39740" x="6586538" y="5718175"/>
          <p14:tracePt t="39755" x="6499225" y="5781675"/>
          <p14:tracePt t="39772" x="6362700" y="5837238"/>
          <p14:tracePt t="39788" x="6251575" y="5868988"/>
          <p14:tracePt t="39790" x="6164263" y="5900738"/>
          <p14:tracePt t="39805" x="6051550" y="5908675"/>
          <p14:tracePt t="39822" x="5964238" y="5908675"/>
          <p14:tracePt t="39838" x="5916613" y="5892800"/>
          <p14:tracePt t="39839" x="5884863" y="5829300"/>
          <p14:tracePt t="39855" x="5876925" y="5765800"/>
          <p14:tracePt t="39872" x="5900738" y="5694363"/>
          <p14:tracePt t="40058" x="5884863" y="5694363"/>
          <p14:tracePt t="40070" x="5861050" y="5702300"/>
          <p14:tracePt t="40082" x="5845175" y="5710238"/>
          <p14:tracePt t="40095" x="5837238" y="5726113"/>
          <p14:tracePt t="40107" x="5813425" y="5741988"/>
          <p14:tracePt t="40121" x="5789613" y="5757863"/>
          <p14:tracePt t="40138" x="5757863" y="5773738"/>
          <p14:tracePt t="40154" x="5732463" y="5781675"/>
          <p14:tracePt t="40156" x="5700713" y="5805488"/>
          <p14:tracePt t="40171" x="5668963" y="5829300"/>
          <p14:tracePt t="40187" x="5589588" y="5861050"/>
          <p14:tracePt t="40204" x="5510213" y="5908675"/>
          <p14:tracePt t="40205" x="5407025" y="5964238"/>
          <p14:tracePt t="40221" x="5254625" y="6029325"/>
          <p14:tracePt t="40238" x="5119688" y="6076950"/>
          <p14:tracePt t="40254" x="4935538" y="6084888"/>
          <p14:tracePt t="40256" x="4800600" y="6084888"/>
          <p14:tracePt t="40271" x="4656138" y="6069013"/>
          <p14:tracePt t="40287" x="4568825" y="6029325"/>
          <p14:tracePt t="40304" x="4513263" y="5972175"/>
          <p14:tracePt t="40305" x="4481513" y="5932488"/>
          <p14:tracePt t="40321" x="4473575" y="5908675"/>
          <p14:tracePt t="40337" x="4481513" y="5868988"/>
          <p14:tracePt t="40522" x="4473575" y="5868988"/>
          <p14:tracePt t="40535" x="4465638" y="5876925"/>
          <p14:tracePt t="40546" x="4449763" y="5884863"/>
          <p14:tracePt t="40558" x="4425950" y="5884863"/>
          <p14:tracePt t="40571" x="4418013" y="5892800"/>
          <p14:tracePt t="40587" x="4410075" y="5892800"/>
          <p14:tracePt t="40603" x="4386263" y="5900738"/>
          <p14:tracePt t="40620" x="4370388" y="5908675"/>
          <p14:tracePt t="40620" x="4344988" y="5908675"/>
          <p14:tracePt t="40637" x="4321175" y="5908675"/>
          <p14:tracePt t="40653" x="4305300" y="5908675"/>
          <p14:tracePt t="40670" x="4289425" y="5908675"/>
          <p14:tracePt t="40670" x="4281488" y="5908675"/>
          <p14:tracePt t="40686" x="4273550" y="5908675"/>
          <p14:tracePt t="40703" x="4265613" y="5900738"/>
          <p14:tracePt t="40705" x="4257675" y="5876925"/>
          <p14:tracePt t="40720" x="4241800" y="5853113"/>
          <p14:tracePt t="40736" x="4225925" y="5829300"/>
          <p14:tracePt t="40753" x="4217988" y="5797550"/>
          <p14:tracePt t="40755" x="4210050" y="5781675"/>
          <p14:tracePt t="40770" x="4194175" y="5765800"/>
          <p14:tracePt t="40786" x="4186238" y="5734050"/>
          <p14:tracePt t="40803" x="4186238" y="5710238"/>
          <p14:tracePt t="40804" x="4186238" y="5686425"/>
          <p14:tracePt t="40820" x="4186238" y="5670550"/>
          <p14:tracePt t="40840" x="4186238" y="5653088"/>
          <p14:tracePt t="40853" x="4178300" y="5653088"/>
          <p14:tracePt t="40925" x="4170363" y="5662613"/>
          <p14:tracePt t="40937" x="4170363" y="5678488"/>
          <p14:tracePt t="40949" x="4170363" y="5694363"/>
          <p14:tracePt t="40962" x="4162425" y="5710238"/>
          <p14:tracePt t="40973" x="4154488" y="5734050"/>
          <p14:tracePt t="40986" x="4154488" y="5757863"/>
          <p14:tracePt t="41003" x="4146550" y="5821363"/>
          <p14:tracePt t="41019" x="4138613" y="5884863"/>
          <p14:tracePt t="41036" x="4138613" y="5940425"/>
          <p14:tracePt t="41036" x="4138613" y="6013450"/>
          <p14:tracePt t="41054" x="4138613" y="6084888"/>
          <p14:tracePt t="41069" x="4138613" y="6140450"/>
          <p14:tracePt t="41086" x="4138613" y="6172200"/>
          <p14:tracePt t="41086" x="4138613" y="6188075"/>
          <p14:tracePt t="41102" x="4138613" y="6196013"/>
          <p14:tracePt t="41145" x="4138613" y="6188075"/>
          <p14:tracePt t="41156" x="4138613" y="6164263"/>
          <p14:tracePt t="41168" x="4146550" y="6108700"/>
          <p14:tracePt t="41181" x="4154488" y="6053138"/>
          <p14:tracePt t="41193" x="4162425" y="6013450"/>
          <p14:tracePt t="41206" x="4178300" y="5980113"/>
          <p14:tracePt t="41219" x="4194175" y="5932488"/>
          <p14:tracePt t="41235" x="4225925" y="5861050"/>
          <p14:tracePt t="41252" x="4257675" y="5813425"/>
          <p14:tracePt t="41254" x="4273550" y="5773738"/>
          <p14:tracePt t="41269" x="4289425" y="5757863"/>
          <p14:tracePt t="41291" x="4297363" y="5749925"/>
          <p14:tracePt t="41401" x="4297363" y="5757863"/>
          <p14:tracePt t="41413" x="4297363" y="5781675"/>
          <p14:tracePt t="41425" x="4297363" y="5797550"/>
          <p14:tracePt t="41438" x="4297363" y="5813425"/>
          <p14:tracePt t="41452" x="4297363" y="5829300"/>
          <p14:tracePt t="41474" x="4297363" y="5837238"/>
          <p14:tracePt t="41511" x="4289425" y="5853113"/>
          <p14:tracePt t="41524" x="4289425" y="5861050"/>
          <p14:tracePt t="41536" x="4281488" y="5868988"/>
          <p14:tracePt t="41547" x="4281488" y="5876925"/>
          <p14:tracePt t="41584" x="4273550" y="5876925"/>
          <p14:tracePt t="41621" x="4273550" y="5884863"/>
          <p14:tracePt t="41633" x="4265613" y="5884863"/>
          <p14:tracePt t="41645" x="4265613" y="5892800"/>
          <p14:tracePt t="41657" x="4265613" y="5908675"/>
          <p14:tracePt t="41669" x="4265613" y="5924550"/>
          <p14:tracePt t="41684" x="4265613" y="5940425"/>
          <p14:tracePt t="41701" x="4265613" y="5948363"/>
          <p14:tracePt t="41718" x="4265613" y="5956300"/>
          <p14:tracePt t="41718" x="4265613" y="5964238"/>
          <p14:tracePt t="41743" x="4273550" y="5972175"/>
          <p14:tracePt t="41755" x="4289425" y="5972175"/>
          <p14:tracePt t="41768" x="4297363" y="5972175"/>
          <p14:tracePt t="41784" x="4305300" y="5972175"/>
          <p14:tracePt t="41801" x="4329113" y="5964238"/>
          <p14:tracePt t="41817" x="4337050" y="5964238"/>
          <p14:tracePt t="41818" x="4344988" y="5964238"/>
          <p14:tracePt t="41834" x="4352925" y="5964238"/>
          <p14:tracePt t="41851" x="4352925" y="5956300"/>
          <p14:tracePt t="41889" x="4344988" y="5932488"/>
          <p14:tracePt t="41902" x="4321175" y="5892800"/>
          <p14:tracePt t="41914" x="4305300" y="5861050"/>
          <p14:tracePt t="41926" x="4289425" y="5837238"/>
          <p14:tracePt t="41938" x="4281488" y="5821363"/>
          <p14:tracePt t="41950" x="4265613" y="5813425"/>
          <p14:tracePt t="41967" x="4265613" y="5797550"/>
          <p14:tracePt t="41984" x="4265613" y="5789613"/>
          <p14:tracePt t="42000" x="4265613" y="5781675"/>
          <p14:tracePt t="42001" x="4273550" y="5773738"/>
          <p14:tracePt t="42017" x="4281488" y="5765800"/>
          <p14:tracePt t="42034" x="4297363" y="5757863"/>
          <p14:tracePt t="42052" x="4313238" y="5757863"/>
          <p14:tracePt t="42067" x="4321175" y="5757863"/>
          <p14:tracePt t="42084" x="4321175" y="5781675"/>
          <p14:tracePt t="42085" x="4321175" y="5789613"/>
          <p14:tracePt t="42100" x="4321175" y="5797550"/>
          <p14:tracePt t="42117" x="4321175" y="5805488"/>
          <p14:tracePt t="42133" x="4313238" y="5813425"/>
          <p14:tracePt t="42134" x="4305300" y="5829300"/>
          <p14:tracePt t="42150" x="4297363" y="5829300"/>
          <p14:tracePt t="42167" x="4297363" y="5837238"/>
          <p14:tracePt t="42207" x="4297363" y="5829300"/>
          <p14:tracePt t="42219" x="4313238" y="5821363"/>
          <p14:tracePt t="42231" x="4329113" y="5805488"/>
          <p14:tracePt t="42243" x="4352925" y="5765800"/>
          <p14:tracePt t="42255" x="4378325" y="5726113"/>
          <p14:tracePt t="42267" x="4386263" y="5710238"/>
          <p14:tracePt t="42283" x="4386263" y="5694363"/>
          <p14:tracePt t="42329" x="4386263" y="5726113"/>
          <p14:tracePt t="42341" x="4370388" y="5765800"/>
          <p14:tracePt t="42353" x="4344988" y="5821363"/>
          <p14:tracePt t="42365" x="4329113" y="5876925"/>
          <p14:tracePt t="42378" x="4321175" y="5948363"/>
          <p14:tracePt t="42389" x="4313238" y="6005513"/>
          <p14:tracePt t="42402" x="4305300" y="6045200"/>
          <p14:tracePt t="42416" x="4305300" y="6061075"/>
          <p14:tracePt t="42433" x="4305300" y="6069013"/>
          <p14:tracePt t="42488" x="4305300" y="5995988"/>
          <p14:tracePt t="42500" x="4305300" y="5932488"/>
          <p14:tracePt t="42512" x="4305300" y="5876925"/>
          <p14:tracePt t="42524" x="4305300" y="5821363"/>
          <p14:tracePt t="42536" x="4305300" y="5789613"/>
          <p14:tracePt t="42549" x="4305300" y="5781675"/>
          <p14:tracePt t="42566" x="4305300" y="5773738"/>
          <p14:tracePt t="42585" x="4313238" y="5781675"/>
          <p14:tracePt t="42599" x="4344988" y="5797550"/>
          <p14:tracePt t="42616" x="4370388" y="5821363"/>
          <p14:tracePt t="42632" x="4394200" y="5829300"/>
          <p14:tracePt t="42633" x="4410075" y="5845175"/>
          <p14:tracePt t="42649" x="4433888" y="5853113"/>
          <p14:tracePt t="42666" x="4465638" y="5868988"/>
          <p14:tracePt t="42682" x="4481513" y="5868988"/>
          <p14:tracePt t="42683" x="4489450" y="5868988"/>
          <p14:tracePt t="42699" x="4497388" y="5868988"/>
          <p14:tracePt t="42731" x="4497388" y="5861050"/>
          <p14:tracePt t="42744" x="4497388" y="5845175"/>
          <p14:tracePt t="42756" x="4481513" y="5837238"/>
          <p14:tracePt t="42768" x="4465638" y="5837238"/>
          <p14:tracePt t="42782" x="4449763" y="5837238"/>
          <p14:tracePt t="42799" x="4441825" y="5837238"/>
          <p14:tracePt t="42815" x="4418013" y="5845175"/>
          <p14:tracePt t="42817" x="4402138" y="5861050"/>
          <p14:tracePt t="42832" x="4378325" y="5876925"/>
          <p14:tracePt t="42849" x="4352925" y="5900738"/>
          <p14:tracePt t="42865" x="4337050" y="5932488"/>
          <p14:tracePt t="42866" x="4329113" y="5940425"/>
          <p14:tracePt t="42898" x="4321175" y="5940425"/>
          <p14:tracePt t="42915" x="4321175" y="5924550"/>
          <p14:tracePt t="42932" x="4362450" y="5884863"/>
          <p14:tracePt t="42948" x="4402138" y="5813425"/>
          <p14:tracePt t="42965" x="4441825" y="5726113"/>
          <p14:tracePt t="42966" x="4473575" y="5653088"/>
          <p14:tracePt t="42982" x="4489450" y="5605463"/>
          <p14:tracePt t="42998" x="4497388" y="5597525"/>
          <p14:tracePt t="43037" x="4497388" y="5678488"/>
          <p14:tracePt t="43048" x="4497388" y="5749925"/>
          <p14:tracePt t="43061" x="4489450" y="5805488"/>
          <p14:tracePt t="43073" x="4489450" y="5861050"/>
          <p14:tracePt t="43085" x="4489450" y="5924550"/>
          <p14:tracePt t="43098" x="4489450" y="5956300"/>
          <p14:tracePt t="43115" x="4489450" y="5964238"/>
          <p14:tracePt t="43131" x="4497388" y="5972175"/>
          <p14:tracePt t="43148" x="4513263" y="5964238"/>
          <p14:tracePt t="43149" x="4560888" y="5940425"/>
          <p14:tracePt t="43165" x="4600575" y="5908675"/>
          <p14:tracePt t="43181" x="4624388" y="5884863"/>
          <p14:tracePt t="43183" x="4656138" y="5861050"/>
          <p14:tracePt t="43198" x="4679950" y="5845175"/>
          <p14:tracePt t="43214" x="4695825" y="5845175"/>
          <p14:tracePt t="43232" x="4705350" y="5845175"/>
          <p14:tracePt t="43624" x="4713288" y="5845175"/>
          <p14:tracePt t="43634" x="4721225" y="5853113"/>
          <p14:tracePt t="43646" x="4745038" y="5861050"/>
          <p14:tracePt t="43659" x="4784725" y="5876925"/>
          <p14:tracePt t="43671" x="4832350" y="5900738"/>
          <p14:tracePt t="43684" x="4911725" y="5924550"/>
          <p14:tracePt t="43697" x="4999038" y="5948363"/>
          <p14:tracePt t="43713" x="5143500" y="5972175"/>
          <p14:tracePt t="43730" x="5278438" y="5980113"/>
          <p14:tracePt t="43747" x="5478463" y="5980113"/>
          <p14:tracePt t="43747" x="5629275" y="5964238"/>
          <p14:tracePt t="43763" x="5797550" y="5932488"/>
          <p14:tracePt t="43780" x="5948363" y="5916613"/>
          <p14:tracePt t="43781" x="6035675" y="5900738"/>
          <p14:tracePt t="43797" x="6091238" y="5892800"/>
          <p14:tracePt t="43813" x="6132513" y="5892800"/>
          <p14:tracePt t="43830" x="6172200" y="5892800"/>
          <p14:tracePt t="43831" x="6180138" y="5884863"/>
          <p14:tracePt t="43846" x="6188075" y="5876925"/>
          <p14:tracePt t="43903" x="6196013" y="5868988"/>
          <p14:tracePt t="43915" x="6196013" y="5861050"/>
          <p14:tracePt t="43928" x="6203950" y="5853113"/>
          <p14:tracePt t="43940" x="6211888" y="5853113"/>
          <p14:tracePt t="43989" x="6227763" y="5853113"/>
          <p14:tracePt t="44001" x="6235700" y="5868988"/>
          <p14:tracePt t="44013" x="6251575" y="5892800"/>
          <p14:tracePt t="44025" x="6267450" y="5908675"/>
          <p14:tracePt t="44037" x="6307138" y="5924550"/>
          <p14:tracePt t="44050" x="6330950" y="5924550"/>
          <p14:tracePt t="44063" x="6354763" y="5932488"/>
          <p14:tracePt t="44079" x="6362700" y="5932488"/>
          <p14:tracePt t="44245" x="6378575" y="5932488"/>
          <p14:tracePt t="44257" x="6394450" y="5932488"/>
          <p14:tracePt t="44270" x="6426200" y="5932488"/>
          <p14:tracePt t="44281" x="6515100" y="5932488"/>
          <p14:tracePt t="44295" x="6642100" y="5932488"/>
          <p14:tracePt t="44312" x="6802438" y="5932488"/>
          <p14:tracePt t="44329" x="7024688" y="5932488"/>
          <p14:tracePt t="44345" x="7185025" y="5932488"/>
          <p14:tracePt t="44346" x="7288213" y="5932488"/>
          <p14:tracePt t="44362" x="7367588" y="5924550"/>
          <p14:tracePt t="44379" x="7399338" y="5924550"/>
          <p14:tracePt t="44379" x="7415213" y="5916613"/>
          <p14:tracePt t="44395" x="7423150" y="5916613"/>
          <p14:tracePt t="44453" x="7415213" y="5916613"/>
          <p14:tracePt t="44465" x="7407275" y="5908675"/>
          <p14:tracePt t="44489" x="7399338" y="5908675"/>
          <p14:tracePt t="44783" x="7391400" y="5908675"/>
          <p14:tracePt t="45247" x="7383463" y="5908675"/>
          <p14:tracePt t="45258" x="7359650" y="5900738"/>
          <p14:tracePt t="45271" x="7327900" y="5884863"/>
          <p14:tracePt t="45282" x="7240588" y="5876925"/>
          <p14:tracePt t="45294" x="7024688" y="5868988"/>
          <p14:tracePt t="45310" x="6578600" y="5868988"/>
          <p14:tracePt t="45327" x="6019800" y="5892800"/>
          <p14:tracePt t="45343" x="5470525" y="5924550"/>
          <p14:tracePt t="45344" x="4951413" y="5956300"/>
          <p14:tracePt t="45360" x="4664075" y="5972175"/>
          <p14:tracePt t="45376" x="4457700" y="5988050"/>
          <p14:tracePt t="45393" x="4370388" y="5988050"/>
          <p14:tracePt t="45394" x="4337050" y="5988050"/>
          <p14:tracePt t="45410" x="4337050" y="5972175"/>
          <p14:tracePt t="45426" x="4394200" y="5916613"/>
          <p14:tracePt t="45698" x="4394200" y="5932488"/>
          <p14:tracePt t="45710" x="4394200" y="5940425"/>
          <p14:tracePt t="45723" x="4386263" y="5948363"/>
          <p14:tracePt t="45734" x="4386263" y="5956300"/>
          <p14:tracePt t="45746" x="4386263" y="5964238"/>
          <p14:tracePt t="45771" x="4386263" y="5972175"/>
          <p14:tracePt t="45820" x="4386263" y="5980113"/>
          <p14:tracePt t="45894" x="4378325" y="5980113"/>
          <p14:tracePt t="45917" x="4378325" y="5972175"/>
          <p14:tracePt t="45955" x="4370388" y="5972175"/>
          <p14:tracePt t="45966" x="4362450" y="5964238"/>
          <p14:tracePt t="45978" x="4362450" y="5956300"/>
          <p14:tracePt t="45991" x="4352925" y="5948363"/>
          <p14:tracePt t="46015" x="4344988" y="5940425"/>
          <p14:tracePt t="46027" x="4344988" y="5932488"/>
          <p14:tracePt t="46039" x="4337050" y="5924550"/>
          <p14:tracePt t="46064" x="4329113" y="5916613"/>
          <p14:tracePt t="46076" x="4329113" y="5908675"/>
          <p14:tracePt t="46089" x="4329113" y="5900738"/>
          <p14:tracePt t="46210" x="4329113" y="5892800"/>
          <p14:tracePt t="46223" x="4337050" y="5892800"/>
          <p14:tracePt t="46235" x="4344988" y="5884863"/>
          <p14:tracePt t="46247" x="4352925" y="5884863"/>
          <p14:tracePt t="46260" x="4362450" y="5876925"/>
          <p14:tracePt t="46275" x="4370388" y="5868988"/>
          <p14:tracePt t="46291" x="4378325" y="5853113"/>
          <p14:tracePt t="46308" x="4378325" y="5837238"/>
          <p14:tracePt t="46309" x="4386263" y="5837238"/>
          <p14:tracePt t="46324" x="4386263" y="5821363"/>
          <p14:tracePt t="46341" x="4394200" y="5813425"/>
          <p14:tracePt t="46358" x="4394200" y="5805488"/>
          <p14:tracePt t="46358" x="4394200" y="5797550"/>
          <p14:tracePt t="46374" x="4394200" y="5781675"/>
          <p14:tracePt t="46391" x="4386263" y="5765800"/>
          <p14:tracePt t="46408" x="4362450" y="5741988"/>
          <p14:tracePt t="46408" x="4313238" y="5718175"/>
          <p14:tracePt t="46424" x="4273550" y="5702300"/>
          <p14:tracePt t="46441" x="4225925" y="5694363"/>
          <p14:tracePt t="46442" x="4162425" y="5678488"/>
          <p14:tracePt t="46457" x="4090988" y="5670550"/>
          <p14:tracePt t="46474" x="4035425" y="5670550"/>
          <p14:tracePt t="46491" x="3962400" y="5670550"/>
          <p14:tracePt t="46492" x="3883025" y="5678488"/>
          <p14:tracePt t="46507" x="3835400" y="5702300"/>
          <p14:tracePt t="46524" x="3787775" y="5749925"/>
          <p14:tracePt t="46541" x="3756025" y="5789613"/>
          <p14:tracePt t="46542" x="3724275" y="5821363"/>
          <p14:tracePt t="46557" x="3692525" y="5861050"/>
          <p14:tracePt t="46574" x="3668713" y="5900738"/>
          <p14:tracePt t="46590" x="3651250" y="5956300"/>
          <p14:tracePt t="46592" x="3635375" y="6005513"/>
          <p14:tracePt t="46607" x="3627438" y="6053138"/>
          <p14:tracePt t="46624" x="3627438" y="6084888"/>
          <p14:tracePt t="46640" x="3627438" y="6108700"/>
          <p14:tracePt t="46642" x="3643313" y="6140450"/>
          <p14:tracePt t="46657" x="3668713" y="6164263"/>
          <p14:tracePt t="46674" x="3700463" y="6188075"/>
          <p14:tracePt t="46675" x="3724275" y="6211888"/>
          <p14:tracePt t="46690" x="3771900" y="6211888"/>
          <p14:tracePt t="46707" x="3843338" y="6203950"/>
          <p14:tracePt t="46724" x="3906838" y="6172200"/>
          <p14:tracePt t="46725" x="3962400" y="6148388"/>
          <p14:tracePt t="46740" x="4019550" y="6116638"/>
          <p14:tracePt t="46757" x="4075113" y="6076950"/>
          <p14:tracePt t="46774" x="4138613" y="6005513"/>
          <p14:tracePt t="46775" x="4162425" y="5924550"/>
          <p14:tracePt t="46790" x="4178300" y="5853113"/>
          <p14:tracePt t="46807" x="4162425" y="5805488"/>
          <p14:tracePt t="46809" x="4130675" y="5749925"/>
          <p14:tracePt t="46823" x="4090988" y="5678488"/>
          <p14:tracePt t="46840" x="4059238" y="5629275"/>
          <p14:tracePt t="46857" x="4035425" y="5613400"/>
          <p14:tracePt t="46858" x="4019550" y="5597525"/>
          <p14:tracePt t="46873" x="4011613" y="5597525"/>
          <p14:tracePt t="46890" x="4002088" y="5597525"/>
          <p14:tracePt t="46931" x="4011613" y="5605463"/>
          <p14:tracePt t="46943" x="4027488" y="5613400"/>
          <p14:tracePt t="46955" x="4067175" y="5621338"/>
          <p14:tracePt t="46968" x="4106863" y="5621338"/>
          <p14:tracePt t="46979" x="4130675" y="5605463"/>
          <p14:tracePt t="46991" x="4154488" y="5581650"/>
          <p14:tracePt t="47006" x="4186238" y="5541963"/>
          <p14:tracePt t="47023" x="4194175" y="5526088"/>
          <p14:tracePt t="47040" x="4202113" y="5518150"/>
          <p14:tracePt t="47057" x="4202113" y="5510213"/>
          <p14:tracePt t="47073" x="4202113" y="5502275"/>
          <p14:tracePt t="47089" x="4186238" y="5502275"/>
          <p14:tracePt t="47090" x="4170363" y="5502275"/>
          <p14:tracePt t="47106" x="4146550" y="5510213"/>
          <p14:tracePt t="47123" x="4106863" y="5526088"/>
          <p14:tracePt t="47139" x="4083050" y="5541963"/>
          <p14:tracePt t="47140" x="4059238" y="5605463"/>
          <p14:tracePt t="47156" x="4027488" y="5670550"/>
          <p14:tracePt t="47172" x="4011613" y="5726113"/>
          <p14:tracePt t="47174" x="4002088" y="5805488"/>
          <p14:tracePt t="47189" x="4002088" y="5892800"/>
          <p14:tracePt t="47206" x="4002088" y="5956300"/>
          <p14:tracePt t="47222" x="4002088" y="6005513"/>
          <p14:tracePt t="47224" x="4002088" y="6021388"/>
          <p14:tracePt t="47239" x="4019550" y="6037263"/>
          <p14:tracePt t="47256" x="4043363" y="6037263"/>
          <p14:tracePt t="47272" x="4083050" y="6037263"/>
          <p14:tracePt t="47274" x="4114800" y="6037263"/>
          <p14:tracePt t="47289" x="4138613" y="6037263"/>
          <p14:tracePt t="47306" x="4170363" y="6021388"/>
          <p14:tracePt t="47322" x="4194175" y="5988050"/>
          <p14:tracePt t="47324" x="4241800" y="5940425"/>
          <p14:tracePt t="47339" x="4273550" y="5892800"/>
          <p14:tracePt t="47356" x="4289425" y="5861050"/>
          <p14:tracePt t="47372" x="4305300" y="5845175"/>
          <p14:tracePt t="47373" x="4305300" y="5837238"/>
          <p14:tracePt t="47389" x="4305300" y="5829300"/>
          <p14:tracePt t="47405" x="4305300" y="5821363"/>
          <p14:tracePt t="47422" x="4297363" y="5813425"/>
          <p14:tracePt t="47423" x="4297363" y="5805488"/>
          <p14:tracePt t="47439" x="4281488" y="5789613"/>
          <p14:tracePt t="47457" x="4273550" y="5781675"/>
          <p14:tracePt t="47590" x="4265613" y="5781675"/>
          <p14:tracePt t="47626" x="4265613" y="5797550"/>
          <p14:tracePt t="47638" x="4257675" y="5813425"/>
          <p14:tracePt t="47651" x="4257675" y="5845175"/>
          <p14:tracePt t="47663" x="4249738" y="5868988"/>
          <p14:tracePt t="47676" x="4249738" y="5884863"/>
          <p14:tracePt t="47688" x="4249738" y="5900738"/>
          <p14:tracePt t="47773" x="4265613" y="5900738"/>
          <p14:tracePt t="47786" x="4305300" y="5876925"/>
          <p14:tracePt t="47797" x="4337050" y="5837238"/>
          <p14:tracePt t="47809" x="4370388" y="5797550"/>
          <p14:tracePt t="47822" x="4394200" y="5773738"/>
          <p14:tracePt t="47838" x="4402138" y="5757863"/>
          <p14:tracePt t="47854" x="4418013" y="5749925"/>
          <p14:tracePt t="47871" x="4418013" y="5741988"/>
          <p14:tracePt t="47872" x="4425950" y="5741988"/>
          <p14:tracePt t="47908" x="4425950" y="5749925"/>
          <p14:tracePt t="47920" x="4425950" y="5765800"/>
          <p14:tracePt t="47931" x="4425950" y="5789613"/>
          <p14:tracePt t="47944" x="4425950" y="5805488"/>
          <p14:tracePt t="47956" x="4425950" y="5829300"/>
          <p14:tracePt t="47971" x="4425950" y="5837238"/>
          <p14:tracePt t="47988" x="4441825" y="5845175"/>
          <p14:tracePt t="48004" x="4449763" y="5845175"/>
          <p14:tracePt t="48005" x="4473575" y="5845175"/>
          <p14:tracePt t="48021" x="4489450" y="5845175"/>
          <p14:tracePt t="48038" x="4505325" y="5845175"/>
          <p14:tracePt t="48056" x="4537075" y="5829300"/>
          <p14:tracePt t="48071" x="4552950" y="5821363"/>
          <p14:tracePt t="48087" x="4560888" y="5813425"/>
          <p14:tracePt t="48104" x="4568825" y="5813425"/>
          <p14:tracePt t="48420" x="4568825" y="5821363"/>
          <p14:tracePt t="48432" x="4576763" y="5837238"/>
          <p14:tracePt t="48445" x="4584700" y="5845175"/>
          <p14:tracePt t="48456" x="4584700" y="5853113"/>
          <p14:tracePt t="48470" x="4592638" y="5853113"/>
          <p14:tracePt t="48486" x="4592638" y="5861050"/>
          <p14:tracePt t="48518" x="4592638" y="5868988"/>
          <p14:tracePt t="48542" x="4592638" y="5884863"/>
          <p14:tracePt t="48554" x="4592638" y="5892800"/>
          <p14:tracePt t="48567" x="4584700" y="5908675"/>
          <p14:tracePt t="48579" x="4584700" y="5932488"/>
          <p14:tracePt t="48591" x="4576763" y="5964238"/>
          <p14:tracePt t="48603" x="4576763" y="5972175"/>
          <p14:tracePt t="48619" x="4576763" y="5988050"/>
          <p14:tracePt t="48636" x="4576763" y="6005513"/>
          <p14:tracePt t="48653" x="4576763" y="6021388"/>
          <p14:tracePt t="48669" x="4584700" y="6029325"/>
          <p14:tracePt t="48686" x="4600575" y="6029325"/>
          <p14:tracePt t="48703" x="4624388" y="6021388"/>
          <p14:tracePt t="48703" x="4656138" y="6005513"/>
          <p14:tracePt t="48719" x="4695825" y="5972175"/>
          <p14:tracePt t="48736" x="4760913" y="5924550"/>
          <p14:tracePt t="48737" x="4832350" y="5861050"/>
          <p14:tracePt t="48753" x="4887913" y="5805488"/>
          <p14:tracePt t="48769" x="4935538" y="5757863"/>
          <p14:tracePt t="48786" x="4983163" y="5734050"/>
          <p14:tracePt t="48787" x="5014913" y="5726113"/>
          <p14:tracePt t="48802" x="5030788" y="5718175"/>
          <p14:tracePt t="48819" x="5030788" y="5710238"/>
          <p14:tracePt t="48836" x="5038725" y="5710238"/>
          <p14:tracePt t="48836" x="5046663" y="5710238"/>
          <p14:tracePt t="49128" x="5072063" y="5726113"/>
          <p14:tracePt t="49140" x="5087938" y="5734050"/>
          <p14:tracePt t="49153" x="5111750" y="5749925"/>
          <p14:tracePt t="49164" x="5159375" y="5789613"/>
          <p14:tracePt t="49177" x="5230813" y="5829300"/>
          <p14:tracePt t="49189" x="5294313" y="5868988"/>
          <p14:tracePt t="49202" x="5341938" y="5900738"/>
          <p14:tracePt t="49218" x="5422900" y="5932488"/>
          <p14:tracePt t="49235" x="5486400" y="5956300"/>
          <p14:tracePt t="49251" x="5549900" y="5988050"/>
          <p14:tracePt t="49252" x="5589588" y="5988050"/>
          <p14:tracePt t="49268" x="5668963" y="5988050"/>
          <p14:tracePt t="49285" x="5749925" y="5972175"/>
          <p14:tracePt t="49286" x="5837238" y="5948363"/>
          <p14:tracePt t="49301" x="5948363" y="5900738"/>
          <p14:tracePt t="49507" x="5964238" y="5900738"/>
          <p14:tracePt t="49519" x="6003925" y="5900738"/>
          <p14:tracePt t="49531" x="6067425" y="5900738"/>
          <p14:tracePt t="49543" x="6172200" y="5892800"/>
          <p14:tracePt t="49555" x="6346825" y="5868988"/>
          <p14:tracePt t="49568" x="6594475" y="5845175"/>
          <p14:tracePt t="49584" x="6713538" y="5837238"/>
          <p14:tracePt t="49601" x="6784975" y="5829300"/>
          <p14:tracePt t="49617" x="6818313" y="5829300"/>
          <p14:tracePt t="49618" x="6826250" y="5829300"/>
          <p14:tracePt t="49634" x="6834188" y="5829300"/>
          <p14:tracePt t="49677" x="6818313" y="5821363"/>
          <p14:tracePt t="49690" x="6784975" y="5821363"/>
          <p14:tracePt t="49702" x="6737350" y="5821363"/>
          <p14:tracePt t="49713" x="6705600" y="5821363"/>
          <p14:tracePt t="49726" x="6681788" y="5821363"/>
          <p14:tracePt t="49738" x="6650038" y="5821363"/>
          <p14:tracePt t="49751" x="6594475" y="5829300"/>
          <p14:tracePt t="49767" x="6546850" y="5845175"/>
          <p14:tracePt t="49784" x="6507163" y="5868988"/>
          <p14:tracePt t="49800" x="6475413" y="5892800"/>
          <p14:tracePt t="49801" x="6451600" y="5916613"/>
          <p14:tracePt t="49817" x="6434138" y="5940425"/>
          <p14:tracePt t="49834" x="6434138" y="5948363"/>
          <p14:tracePt t="49850" x="6434138" y="5956300"/>
          <p14:tracePt t="49867" x="6442075" y="5956300"/>
          <p14:tracePt t="49883" x="6475413" y="5956300"/>
          <p14:tracePt t="49885" x="6538913" y="5956300"/>
          <p14:tracePt t="49900" x="6594475" y="5956300"/>
          <p14:tracePt t="49917" x="6665913" y="5956300"/>
          <p14:tracePt t="49933" x="6745288" y="5956300"/>
          <p14:tracePt t="49934" x="6802438" y="5956300"/>
          <p14:tracePt t="49950" x="6834188" y="5956300"/>
          <p14:tracePt t="49967" x="6858000" y="5956300"/>
          <p14:tracePt t="49983" x="6873875" y="5956300"/>
          <p14:tracePt t="49985" x="6881813" y="5956300"/>
          <p14:tracePt t="50016" x="6881813" y="5948363"/>
          <p14:tracePt t="50033" x="6881813" y="5924550"/>
          <p14:tracePt t="50034" x="6881813" y="5900738"/>
          <p14:tracePt t="50052" x="6873875" y="5884863"/>
          <p14:tracePt t="50067" x="6850063" y="5861050"/>
          <p14:tracePt t="50068" x="6810375" y="5845175"/>
          <p14:tracePt t="50083" x="6761163" y="5837238"/>
          <p14:tracePt t="50100" x="6729413" y="5837238"/>
          <p14:tracePt t="50116" x="6713538" y="5837238"/>
          <p14:tracePt t="50117" x="6689725" y="5837238"/>
          <p14:tracePt t="50133" x="6681788" y="5853113"/>
          <p14:tracePt t="50150" x="6665913" y="5884863"/>
          <p14:tracePt t="50166" x="6657975" y="5924550"/>
          <p14:tracePt t="50167" x="6650038" y="5964238"/>
          <p14:tracePt t="50183" x="6650038" y="5995988"/>
          <p14:tracePt t="50199" x="6657975" y="6013450"/>
          <p14:tracePt t="50216" x="6665913" y="6037263"/>
          <p14:tracePt t="50217" x="6681788" y="6053138"/>
          <p14:tracePt t="50233" x="6705600" y="6061075"/>
          <p14:tracePt t="50249" x="6753225" y="6061075"/>
          <p14:tracePt t="50266" x="6777038" y="6061075"/>
          <p14:tracePt t="50266" x="6810375" y="6045200"/>
          <p14:tracePt t="50283" x="6834188" y="6029325"/>
          <p14:tracePt t="50299" x="6858000" y="5995988"/>
          <p14:tracePt t="50301" x="6865938" y="5948363"/>
          <p14:tracePt t="50316" x="6865938" y="5908675"/>
          <p14:tracePt t="50332" x="6865938" y="5876925"/>
          <p14:tracePt t="50349" x="6865938" y="5853113"/>
          <p14:tracePt t="50350" x="6865938" y="5837238"/>
          <p14:tracePt t="50366" x="6865938" y="5821363"/>
          <p14:tracePt t="50382" x="6858000" y="5813425"/>
          <p14:tracePt t="50459" x="6858000" y="5805488"/>
          <p14:tracePt t="50471" x="6850063" y="5805488"/>
          <p14:tracePt t="50495" x="6834188" y="5805488"/>
          <p14:tracePt t="50508" x="6810375" y="5813425"/>
          <p14:tracePt t="50520" x="6794500" y="5813425"/>
          <p14:tracePt t="50532" x="6769100" y="5829300"/>
          <p14:tracePt t="50549" x="6753225" y="5861050"/>
          <p14:tracePt t="50565" x="6729413" y="5908675"/>
          <p14:tracePt t="50582" x="6705600" y="5956300"/>
          <p14:tracePt t="50583" x="6697663" y="5988050"/>
          <p14:tracePt t="50599" x="6689725" y="6005513"/>
          <p14:tracePt t="50615" x="6689725" y="6021388"/>
          <p14:tracePt t="50632" x="6689725" y="6029325"/>
          <p14:tracePt t="50632" x="6697663" y="6045200"/>
          <p14:tracePt t="50648" x="6721475" y="6053138"/>
          <p14:tracePt t="50665" x="6745288" y="6053138"/>
          <p14:tracePt t="50667" x="6777038" y="6053138"/>
          <p14:tracePt t="50682" x="6826250" y="6045200"/>
          <p14:tracePt t="50698" x="6850063" y="6029325"/>
          <p14:tracePt t="50715" x="6873875" y="6013450"/>
          <p14:tracePt t="50716" x="6889750" y="6005513"/>
          <p14:tracePt t="50732" x="6889750" y="5995988"/>
          <p14:tracePt t="50748" x="6889750" y="5988050"/>
          <p14:tracePt t="50765" x="6889750" y="5980113"/>
          <p14:tracePt t="50766" x="6889750" y="5972175"/>
          <p14:tracePt t="50849" x="6889750" y="5980113"/>
          <p14:tracePt t="50887" x="6889750" y="5988050"/>
          <p14:tracePt t="50898" x="6889750" y="5995988"/>
          <p14:tracePt t="50972" x="6889750" y="5988050"/>
          <p14:tracePt t="50984" x="6889750" y="5980113"/>
          <p14:tracePt t="50995" x="6889750" y="5964238"/>
          <p14:tracePt t="51008" x="6905625" y="5940425"/>
          <p14:tracePt t="51020" x="6913563" y="5932488"/>
          <p14:tracePt t="51033" x="6921500" y="5924550"/>
          <p14:tracePt t="51106" x="6921500" y="5932488"/>
          <p14:tracePt t="51142" x="6929438" y="5932488"/>
          <p14:tracePt t="51606" x="6937375" y="5916613"/>
          <p14:tracePt t="51618" x="6977063" y="5853113"/>
          <p14:tracePt t="51631" x="7048500" y="5749925"/>
          <p14:tracePt t="51643" x="7304088" y="5430838"/>
          <p14:tracePt t="51655" x="7551738" y="5016500"/>
          <p14:tracePt t="51667" x="7710488" y="4792663"/>
          <p14:tracePt t="51679" x="7781925" y="4697413"/>
          <p14:tracePt t="51696" x="7805738" y="4657725"/>
          <p14:tracePt t="51712" x="7821613" y="4641850"/>
          <p14:tracePt t="51838" x="7813675" y="4641850"/>
          <p14:tracePt t="51850" x="7789863" y="4624388"/>
          <p14:tracePt t="51863" x="7742238" y="4608513"/>
          <p14:tracePt t="51875" x="7615238" y="4568825"/>
          <p14:tracePt t="51887" x="7224713" y="4489450"/>
          <p14:tracePt t="51899" x="6681788" y="4410075"/>
          <p14:tracePt t="51912" x="6164263" y="4362450"/>
          <p14:tracePt t="51929" x="5716588" y="4330700"/>
          <p14:tracePt t="51946" x="5357813" y="4298950"/>
          <p14:tracePt t="51962" x="5143500" y="4273550"/>
          <p14:tracePt t="51963" x="5056188" y="4241800"/>
          <p14:tracePt t="51979" x="5030788" y="4241800"/>
          <p14:tracePt t="51996" x="5022850" y="4225925"/>
          <p14:tracePt t="52144" x="5014913" y="4233863"/>
          <p14:tracePt t="52156" x="4999038" y="4233863"/>
          <p14:tracePt t="52168" x="4983163" y="4233863"/>
          <p14:tracePt t="52179" x="4951413" y="4225925"/>
          <p14:tracePt t="52195" x="4935538" y="4217988"/>
          <p14:tracePt t="52212" x="4919663" y="4210050"/>
          <p14:tracePt t="52228" x="4887913" y="4202113"/>
          <p14:tracePt t="52229" x="4840288" y="4186238"/>
          <p14:tracePt t="52245" x="4800600" y="4162425"/>
          <p14:tracePt t="52262" x="4768850" y="4130675"/>
          <p14:tracePt t="52278" x="4752975" y="4106863"/>
          <p14:tracePt t="52279" x="4752975" y="4098925"/>
          <p14:tracePt t="52315" x="4752975" y="4106863"/>
          <p14:tracePt t="52326" x="4792663" y="4122738"/>
          <p14:tracePt t="52339" x="4840288" y="4122738"/>
          <p14:tracePt t="52351" x="4903788" y="4130675"/>
          <p14:tracePt t="52363" x="5006975" y="4130675"/>
          <p14:tracePt t="52378" x="5119688" y="4130675"/>
          <p14:tracePt t="52395" x="5270500" y="4154488"/>
          <p14:tracePt t="52411" x="5381625" y="4170363"/>
          <p14:tracePt t="52412" x="5518150" y="4186238"/>
          <p14:tracePt t="52428" x="5645150" y="4217988"/>
          <p14:tracePt t="52445" x="5757863" y="4233863"/>
          <p14:tracePt t="52461" x="5908675" y="4249738"/>
          <p14:tracePt t="52462" x="6003925" y="4249738"/>
          <p14:tracePt t="52478" x="6108700" y="4249738"/>
          <p14:tracePt t="52495" x="6180138" y="4225925"/>
          <p14:tracePt t="52511" x="6251575" y="4186238"/>
          <p14:tracePt t="52512" x="6299200" y="4122738"/>
          <p14:tracePt t="52528" x="6323013" y="4059238"/>
          <p14:tracePt t="52754" x="6346825" y="4043363"/>
          <p14:tracePt t="52766" x="6386513" y="4019550"/>
          <p14:tracePt t="52778" x="6459538" y="3995738"/>
          <p14:tracePt t="52790" x="6546850" y="3971925"/>
          <p14:tracePt t="52803" x="6634163" y="3938588"/>
          <p14:tracePt t="52815" x="6745288" y="3914775"/>
          <p14:tracePt t="52827" x="6826250" y="3898900"/>
          <p14:tracePt t="52844" x="6865938" y="3883025"/>
          <p14:tracePt t="52860" x="6905625" y="3875088"/>
          <p14:tracePt t="52877" x="6929438" y="3867150"/>
          <p14:tracePt t="52878" x="6937375" y="3859213"/>
          <p14:tracePt t="52894" x="6945313" y="3851275"/>
          <p14:tracePt t="52910" x="6953250" y="3843338"/>
          <p14:tracePt t="52927" x="6961188" y="3827463"/>
          <p14:tracePt t="52927" x="6985000" y="3819525"/>
          <p14:tracePt t="52944" x="6992938" y="3811588"/>
          <p14:tracePt t="52960" x="7008813" y="3795713"/>
          <p14:tracePt t="52962" x="7024688" y="3787775"/>
          <p14:tracePt t="52977" x="7032625" y="3771900"/>
          <p14:tracePt t="52993" x="7032625" y="3763963"/>
          <p14:tracePt t="53010" x="7040563" y="3756025"/>
          <p14:tracePt t="53011" x="7048500" y="3740150"/>
          <p14:tracePt t="53046" x="7048500" y="3732213"/>
          <p14:tracePt t="53047" x="7048500" y="3724275"/>
          <p14:tracePt t="53060" x="7048500" y="3708400"/>
          <p14:tracePt t="53077" x="7040563" y="3692525"/>
          <p14:tracePt t="53093" x="7016750" y="3668713"/>
          <p14:tracePt t="53110" x="6985000" y="3652838"/>
          <p14:tracePt t="53111" x="6961188" y="3636963"/>
          <p14:tracePt t="53126" x="6929438" y="3629025"/>
          <p14:tracePt t="53143" x="6905625" y="3613150"/>
          <p14:tracePt t="53144" x="6881813" y="3605213"/>
          <p14:tracePt t="53160" x="6834188" y="3595688"/>
          <p14:tracePt t="53176" x="6802438" y="3587750"/>
          <p14:tracePt t="53193" x="6761163" y="3579813"/>
          <p14:tracePt t="53194" x="6729413" y="3579813"/>
          <p14:tracePt t="53210" x="6673850" y="3579813"/>
          <p14:tracePt t="53226" x="6618288" y="3595688"/>
          <p14:tracePt t="53243" x="6570663" y="3613150"/>
          <p14:tracePt t="53244" x="6507163" y="3660775"/>
          <p14:tracePt t="53260" x="6451600" y="3708400"/>
          <p14:tracePt t="53276" x="6386513" y="3756025"/>
          <p14:tracePt t="53293" x="6346825" y="3787775"/>
          <p14:tracePt t="53294" x="6330950" y="3811588"/>
          <p14:tracePt t="53309" x="6315075" y="3843338"/>
          <p14:tracePt t="53326" x="6299200" y="3898900"/>
          <p14:tracePt t="53343" x="6291263" y="3963988"/>
          <p14:tracePt t="53344" x="6283325" y="4011613"/>
          <p14:tracePt t="53359" x="6275388" y="4043363"/>
          <p14:tracePt t="53376" x="6275388" y="4083050"/>
          <p14:tracePt t="53377" x="6275388" y="4114800"/>
          <p14:tracePt t="53392" x="6275388" y="4146550"/>
          <p14:tracePt t="53409" x="6283325" y="4202113"/>
          <p14:tracePt t="53426" x="6307138" y="4241800"/>
          <p14:tracePt t="53427" x="6338888" y="4273550"/>
          <p14:tracePt t="53442" x="6386513" y="4306888"/>
          <p14:tracePt t="53459" x="6442075" y="4322763"/>
          <p14:tracePt t="53476" x="6491288" y="4338638"/>
          <p14:tracePt t="53477" x="6562725" y="4338638"/>
          <p14:tracePt t="53492" x="6665913" y="4338638"/>
          <p14:tracePt t="53509" x="6753225" y="4330700"/>
          <p14:tracePt t="53510" x="6889750" y="4298950"/>
          <p14:tracePt t="53526" x="6992938" y="4249738"/>
          <p14:tracePt t="53542" x="7104063" y="4170363"/>
          <p14:tracePt t="53559" x="7192963" y="4114800"/>
          <p14:tracePt t="53560" x="7256463" y="4075113"/>
          <p14:tracePt t="53575" x="7280275" y="4043363"/>
          <p14:tracePt t="53592" x="7304088" y="4019550"/>
          <p14:tracePt t="53609" x="7312025" y="3979863"/>
          <p14:tracePt t="53610" x="7312025" y="3914775"/>
          <p14:tracePt t="53625" x="7304088" y="3835400"/>
          <p14:tracePt t="53642" x="7248525" y="3779838"/>
          <p14:tracePt t="53659" x="7192963" y="3724275"/>
          <p14:tracePt t="53660" x="7119938" y="3660775"/>
          <p14:tracePt t="53675" x="7024688" y="3605213"/>
          <p14:tracePt t="53692" x="6929438" y="3579813"/>
          <p14:tracePt t="53708" x="6850063" y="3563938"/>
          <p14:tracePt t="53710" x="6753225" y="3563938"/>
          <p14:tracePt t="53725" x="6665913" y="3571875"/>
          <p14:tracePt t="53742" x="6602413" y="3605213"/>
          <p14:tracePt t="53743" x="6554788" y="3629025"/>
          <p14:tracePt t="53758" x="6515100" y="3652838"/>
          <p14:tracePt t="53775" x="6499225" y="3668713"/>
          <p14:tracePt t="53792" x="6491288" y="3676650"/>
          <p14:tracePt t="53816" x="6499225" y="3676650"/>
          <p14:tracePt t="53828" x="6523038" y="3684588"/>
          <p14:tracePt t="54195" x="6538913" y="3676650"/>
          <p14:tracePt t="54207" x="6570663" y="3621088"/>
          <p14:tracePt t="54218" x="6657975" y="3508375"/>
          <p14:tracePt t="54231" x="6842125" y="3221038"/>
          <p14:tracePt t="54243" x="7024688" y="2919413"/>
          <p14:tracePt t="54257" x="7145338" y="2703513"/>
          <p14:tracePt t="54274" x="7200900" y="2592388"/>
          <p14:tracePt t="54291" x="7224713" y="2527300"/>
          <p14:tracePt t="54292" x="7232650" y="2471738"/>
          <p14:tracePt t="54307" x="7232650" y="2432050"/>
          <p14:tracePt t="54324" x="7232650" y="2408238"/>
          <p14:tracePt t="54341" x="7216775" y="2392363"/>
          <p14:tracePt t="54342" x="7192963" y="2376488"/>
          <p14:tracePt t="54357" x="7153275" y="2368550"/>
          <p14:tracePt t="54374" x="7127875" y="2368550"/>
          <p14:tracePt t="54391" x="7112000" y="2368550"/>
          <p14:tracePt t="54392" x="7104063" y="2384425"/>
          <p14:tracePt t="54407" x="7096125" y="2384425"/>
          <p14:tracePt t="54424" x="7096125" y="2392363"/>
          <p14:tracePt t="54450" x="7096125" y="2400300"/>
          <p14:tracePt t="54463" x="7096125" y="2424113"/>
          <p14:tracePt t="54475" x="7096125" y="2439988"/>
          <p14:tracePt t="54490" x="7096125" y="2447925"/>
          <p14:tracePt t="54507" x="7096125" y="2455863"/>
          <p14:tracePt t="54524" x="7096125" y="2471738"/>
          <p14:tracePt t="54524" x="7096125" y="2479675"/>
          <p14:tracePt t="54540" x="7096125" y="2487613"/>
          <p14:tracePt t="54634" x="7096125" y="2479675"/>
          <p14:tracePt t="54659" x="7088188" y="2471738"/>
          <p14:tracePt t="54671" x="7072313" y="2447925"/>
          <p14:tracePt t="54682" x="7048500" y="2424113"/>
          <p14:tracePt t="54695" x="7016750" y="2392363"/>
          <p14:tracePt t="54707" x="6992938" y="2368550"/>
          <p14:tracePt t="54723" x="6969125" y="2352675"/>
          <p14:tracePt t="54740" x="6953250" y="2336800"/>
          <p14:tracePt t="54756" x="6921500" y="2336800"/>
          <p14:tracePt t="54757" x="6881813" y="2328863"/>
          <p14:tracePt t="54773" x="6850063" y="2328863"/>
          <p14:tracePt t="54790" x="6826250" y="2328863"/>
          <p14:tracePt t="54806" x="6810375" y="2328863"/>
          <p14:tracePt t="54807" x="6784975" y="2344738"/>
          <p14:tracePt t="54823" x="6769100" y="2360613"/>
          <p14:tracePt t="54839" x="6745288" y="2400300"/>
          <p14:tracePt t="54841" x="6721475" y="2439988"/>
          <p14:tracePt t="54856" x="6713538" y="2463800"/>
          <p14:tracePt t="54873" x="6697663" y="2487613"/>
          <p14:tracePt t="54889" x="6689725" y="2527300"/>
          <p14:tracePt t="54891" x="6689725" y="2584450"/>
          <p14:tracePt t="54906" x="6689725" y="2624138"/>
          <p14:tracePt t="54923" x="6689725" y="2663825"/>
          <p14:tracePt t="54939" x="6697663" y="2679700"/>
          <p14:tracePt t="54940" x="6713538" y="2695575"/>
          <p14:tracePt t="54956" x="6729413" y="2711450"/>
          <p14:tracePt t="54973" x="6753225" y="2719388"/>
          <p14:tracePt t="54989" x="6769100" y="2743200"/>
          <p14:tracePt t="54990" x="6777038" y="2751138"/>
          <p14:tracePt t="55006" x="6802438" y="2759075"/>
          <p14:tracePt t="55022" x="6818313" y="2767013"/>
          <p14:tracePt t="55039" x="6858000" y="2767013"/>
          <p14:tracePt t="55040" x="6897688" y="2759075"/>
          <p14:tracePt t="55058" x="6929438" y="2751138"/>
          <p14:tracePt t="55061" x="6969125" y="2727325"/>
          <p14:tracePt t="55074" x="7024688" y="2711450"/>
          <p14:tracePt t="55089" x="7080250" y="2687638"/>
          <p14:tracePt t="55106" x="7119938" y="2663825"/>
          <p14:tracePt t="55122" x="7153275" y="2632075"/>
          <p14:tracePt t="55123" x="7177088" y="2584450"/>
          <p14:tracePt t="55139" x="7192963" y="2559050"/>
          <p14:tracePt t="55155" x="7192963" y="2535238"/>
          <p14:tracePt t="55172" x="7192963" y="2511425"/>
          <p14:tracePt t="55173" x="7192963" y="2495550"/>
          <p14:tracePt t="55189" x="7192963" y="2471738"/>
          <p14:tracePt t="55205" x="7192963" y="2447925"/>
          <p14:tracePt t="55222" x="7177088" y="2400300"/>
          <p14:tracePt t="55223" x="7153275" y="2352675"/>
          <p14:tracePt t="55239" x="7112000" y="2312988"/>
          <p14:tracePt t="55255" x="7072313" y="2289175"/>
          <p14:tracePt t="55257" x="7024688" y="2273300"/>
          <p14:tracePt t="55272" x="7000875" y="2265363"/>
          <p14:tracePt t="55288" x="6953250" y="2257425"/>
          <p14:tracePt t="55305" x="6913563" y="2257425"/>
          <p14:tracePt t="55306" x="6865938" y="2257425"/>
          <p14:tracePt t="55322" x="6826250" y="2257425"/>
          <p14:tracePt t="55338" x="6784975" y="2265363"/>
          <p14:tracePt t="55355" x="6761163" y="2281238"/>
          <p14:tracePt t="55356" x="6721475" y="2312988"/>
          <p14:tracePt t="55372" x="6665913" y="2360613"/>
          <p14:tracePt t="55388" x="6634163" y="2408238"/>
          <p14:tracePt t="55405" x="6602413" y="2447925"/>
          <p14:tracePt t="55406" x="6586538" y="2479675"/>
          <p14:tracePt t="55422" x="6586538" y="2511425"/>
          <p14:tracePt t="55438" x="6578600" y="2566988"/>
          <p14:tracePt t="55439" x="6570663" y="2616200"/>
          <p14:tracePt t="55455" x="6570663" y="2655888"/>
          <p14:tracePt t="55471" x="6562725" y="2687638"/>
          <p14:tracePt t="55488" x="6562725" y="2719388"/>
          <p14:tracePt t="55489" x="6562725" y="2743200"/>
          <p14:tracePt t="55505" x="6562725" y="2782888"/>
          <p14:tracePt t="55521" x="6570663" y="2830513"/>
          <p14:tracePt t="55538" x="6586538" y="2870200"/>
          <p14:tracePt t="55539" x="6594475" y="2894013"/>
          <p14:tracePt t="55555" x="6626225" y="2909888"/>
          <p14:tracePt t="55571" x="6642100" y="2919413"/>
          <p14:tracePt t="55588" x="6665913" y="2935288"/>
          <p14:tracePt t="55589" x="6681788" y="2943225"/>
          <p14:tracePt t="55605" x="6713538" y="2943225"/>
          <p14:tracePt t="55621" x="6737350" y="2951163"/>
          <p14:tracePt t="55638" x="6761163" y="2951163"/>
          <p14:tracePt t="55639" x="6802438" y="2951163"/>
          <p14:tracePt t="55654" x="6834188" y="2951163"/>
          <p14:tracePt t="55671" x="6865938" y="2951163"/>
          <p14:tracePt t="55672" x="6897688" y="2943225"/>
          <p14:tracePt t="55688" x="6929438" y="2943225"/>
          <p14:tracePt t="55704" x="6985000" y="2927350"/>
          <p14:tracePt t="55721" x="7024688" y="2894013"/>
          <p14:tracePt t="55722" x="7064375" y="2854325"/>
          <p14:tracePt t="55738" x="7096125" y="2798763"/>
          <p14:tracePt t="55754" x="7127875" y="2759075"/>
          <p14:tracePt t="55771" x="7161213" y="2735263"/>
          <p14:tracePt t="55772" x="7192963" y="2711450"/>
          <p14:tracePt t="55787" x="7200900" y="2695575"/>
          <p14:tracePt t="55804" x="7208838" y="2679700"/>
          <p14:tracePt t="55805" x="7208838" y="2671763"/>
          <p14:tracePt t="55837" x="7208838" y="2663825"/>
          <p14:tracePt t="55854" x="7208838" y="2647950"/>
          <p14:tracePt t="55855" x="7200900" y="2616200"/>
          <p14:tracePt t="55871" x="7185025" y="2584450"/>
          <p14:tracePt t="55887" x="7177088" y="2566988"/>
          <p14:tracePt t="55904" x="7169150" y="2543175"/>
          <p14:tracePt t="55905" x="7153275" y="2527300"/>
          <p14:tracePt t="55921" x="7145338" y="2503488"/>
          <p14:tracePt t="55937" x="7112000" y="2487613"/>
          <p14:tracePt t="55954" x="7072313" y="2455863"/>
          <p14:tracePt t="55955" x="7024688" y="2424113"/>
          <p14:tracePt t="55970" x="6985000" y="2392363"/>
          <p14:tracePt t="55987" x="6953250" y="2376488"/>
          <p14:tracePt t="56004" x="6913563" y="2360613"/>
          <p14:tracePt t="56005" x="6858000" y="2352675"/>
          <p14:tracePt t="56020" x="6810375" y="2344738"/>
          <p14:tracePt t="56037" x="6777038" y="2344738"/>
          <p14:tracePt t="56038" x="6745288" y="2344738"/>
          <p14:tracePt t="56056" x="6729413" y="2344738"/>
          <p14:tracePt t="56070" x="6705600" y="2344738"/>
          <p14:tracePt t="56087" x="6681788" y="2352675"/>
          <p14:tracePt t="56088" x="6665913" y="2360613"/>
          <p14:tracePt t="56103" x="6657975" y="2368550"/>
          <p14:tracePt t="56120" x="6650038" y="2376488"/>
          <p14:tracePt t="56137" x="6642100" y="2392363"/>
          <p14:tracePt t="56153" x="6642100" y="2400300"/>
          <p14:tracePt t="56170" x="6642100" y="2408238"/>
          <p14:tracePt t="56648" x="6634163" y="2408238"/>
          <p14:tracePt t="56721" x="6626225" y="2408238"/>
          <p14:tracePt t="56782" x="6626225" y="2416175"/>
          <p14:tracePt t="56794" x="6626225" y="2424113"/>
          <p14:tracePt t="56807" x="6634163" y="2439988"/>
          <p14:tracePt t="56819" x="6665913" y="2487613"/>
          <p14:tracePt t="56835" x="6697663" y="2543175"/>
          <p14:tracePt t="56852" x="6745288" y="2600325"/>
          <p14:tracePt t="56868" x="6850063" y="2719388"/>
          <p14:tracePt t="56869" x="6977063" y="2862263"/>
          <p14:tracePt t="56885" x="7169150" y="2967038"/>
          <p14:tracePt t="56902" x="7359650" y="3038475"/>
          <p14:tracePt t="56918" x="7575550" y="3078163"/>
          <p14:tracePt t="56919" x="7718425" y="3094038"/>
          <p14:tracePt t="56935" x="7839075" y="3094038"/>
          <p14:tracePt t="56952" x="7934325" y="3086100"/>
          <p14:tracePt t="56953" x="7997825" y="3062288"/>
          <p14:tracePt t="57319" x="8005763" y="3078163"/>
          <p14:tracePt t="57332" x="8029575" y="3094038"/>
          <p14:tracePt t="57344" x="8069263" y="3125788"/>
          <p14:tracePt t="57356" x="8108950" y="3157538"/>
          <p14:tracePt t="57368" x="8180388" y="3173413"/>
          <p14:tracePt t="57384" x="8253413" y="3197225"/>
          <p14:tracePt t="57401" x="8332788" y="3213100"/>
          <p14:tracePt t="57417" x="8443913" y="3228975"/>
          <p14:tracePt t="57418" x="8523288" y="3236913"/>
          <p14:tracePt t="57434" x="8556625" y="3252788"/>
          <p14:tracePt t="57451" x="8580438" y="3262313"/>
          <p14:tracePt t="57467" x="8588375" y="3262313"/>
          <p14:tracePt t="61262" x="8580438" y="3262313"/>
          <p14:tracePt t="61287" x="8548688" y="3262313"/>
          <p14:tracePt t="61299" x="8515350" y="3262313"/>
          <p14:tracePt t="61310" x="8428038" y="3244850"/>
          <p14:tracePt t="61322" x="8221663" y="3197225"/>
          <p14:tracePt t="61335" x="7758113" y="3086100"/>
          <p14:tracePt t="61347" x="7169150" y="2982913"/>
          <p14:tracePt t="61360" x="6554788" y="2822575"/>
          <p14:tracePt t="61375" x="5972175" y="2576513"/>
          <p14:tracePt t="61392" x="5454650" y="2336800"/>
          <p14:tracePt t="61409" x="5143500" y="2081213"/>
          <p14:tracePt t="61409" x="4999038" y="1946275"/>
          <p14:tracePt t="61425" x="4967288" y="1906588"/>
          <p14:tracePt t="61442" x="4975225" y="1906588"/>
          <p14:tracePt t="61604" x="4864100" y="1825625"/>
          <p14:tracePt t="61616" x="4584700" y="1698625"/>
          <p14:tracePt t="61628" x="4186238" y="1587500"/>
          <p14:tracePt t="61640" x="3771900" y="1506538"/>
          <p14:tracePt t="61652" x="3292475" y="1371600"/>
          <p14:tracePt t="61665" x="2782888" y="1220788"/>
          <p14:tracePt t="61677" x="2336800" y="1068388"/>
          <p14:tracePt t="61691" x="1912938" y="925513"/>
          <p14:tracePt t="61708" x="1682750" y="812800"/>
          <p14:tracePt t="61725" x="1571625" y="741363"/>
          <p14:tracePt t="61726" x="1554163" y="717550"/>
          <p14:tracePt t="61872" x="1538288" y="709613"/>
          <p14:tracePt t="61885" x="1482725" y="685800"/>
          <p14:tracePt t="61897" x="1387475" y="638175"/>
          <p14:tracePt t="61909" x="1203325" y="542925"/>
          <p14:tracePt t="61924" x="909638" y="430213"/>
          <p14:tracePt t="61941" x="590550" y="327025"/>
          <p14:tracePt t="61958" x="303213" y="1111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71B0-CABE-4CCA-87B9-F483D74F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 and Experimental Results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BC864-47D7-4480-B852-90839EE5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360" y="1666629"/>
            <a:ext cx="7163800" cy="176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C19DF-D3A3-4CE6-AEE5-68AAF02C5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95" y="3989070"/>
            <a:ext cx="2821087" cy="2172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1A010-6CAB-4F5E-B0D9-68A76A408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323" y="3961203"/>
            <a:ext cx="2821087" cy="2200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841A2-FDD0-4CEE-91EC-AE7F10CF9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410" y="3961203"/>
            <a:ext cx="2829268" cy="2205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8ACF9-E4A1-40E3-A8FD-FE715F96A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1238" y="3948457"/>
            <a:ext cx="2838832" cy="2212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31186F-A321-418A-9181-1ADEB958F30C}"/>
              </a:ext>
            </a:extLst>
          </p:cNvPr>
          <p:cNvSpPr txBox="1"/>
          <p:nvPr/>
        </p:nvSpPr>
        <p:spPr>
          <a:xfrm>
            <a:off x="1234440" y="616140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 Creek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B48B2-3682-453D-9B8E-8A3644700047}"/>
              </a:ext>
            </a:extLst>
          </p:cNvPr>
          <p:cNvSpPr txBox="1"/>
          <p:nvPr/>
        </p:nvSpPr>
        <p:spPr>
          <a:xfrm>
            <a:off x="4373749" y="61614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Seattle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55774-48C5-4214-8D93-27EE7D7A65DF}"/>
              </a:ext>
            </a:extLst>
          </p:cNvPr>
          <p:cNvSpPr txBox="1"/>
          <p:nvPr/>
        </p:nvSpPr>
        <p:spPr>
          <a:xfrm>
            <a:off x="6925200" y="6161405"/>
            <a:ext cx="133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Angeles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8FFEA-4BEA-457F-88BB-0FD9AB393062}"/>
              </a:ext>
            </a:extLst>
          </p:cNvPr>
          <p:cNvSpPr txBox="1"/>
          <p:nvPr/>
        </p:nvSpPr>
        <p:spPr>
          <a:xfrm>
            <a:off x="9996089" y="6161405"/>
            <a:ext cx="112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E5ABD-BDDF-41B8-B337-59C466C7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11</a:t>
            </a:fld>
            <a:endParaRPr lang="zh-HK" alt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9A4803A-394A-4487-A0B6-F6312C1A1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0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8"/>
    </mc:Choice>
    <mc:Fallback>
      <p:transition spd="slow" advTm="2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" x="6075363" y="1793875"/>
          <p14:tracePt t="330" x="6075363" y="1785938"/>
          <p14:tracePt t="574" x="6083300" y="1785938"/>
          <p14:tracePt t="599" x="6091238" y="1785938"/>
          <p14:tracePt t="611" x="6100763" y="1785938"/>
          <p14:tracePt t="623" x="6116638" y="1785938"/>
          <p14:tracePt t="634" x="6124575" y="1785938"/>
          <p14:tracePt t="650" x="6132513" y="1785938"/>
          <p14:tracePt t="666" x="6140450" y="1785938"/>
          <p14:tracePt t="683" x="6148388" y="1778000"/>
          <p14:tracePt t="700" x="6156325" y="1778000"/>
          <p14:tracePt t="769" x="6156325" y="1770063"/>
          <p14:tracePt t="3138" x="6156325" y="1762125"/>
          <p14:tracePt t="3161" x="6148388" y="1746250"/>
          <p14:tracePt t="3174" x="6124575" y="1738313"/>
          <p14:tracePt t="3186" x="6108700" y="1722438"/>
          <p14:tracePt t="3199" x="6091238" y="1714500"/>
          <p14:tracePt t="3211" x="6075363" y="1706563"/>
          <p14:tracePt t="3227" x="6051550" y="1698625"/>
          <p14:tracePt t="3244" x="6019800" y="1690688"/>
          <p14:tracePt t="3261" x="6003925" y="1690688"/>
          <p14:tracePt t="3261" x="5988050" y="1682750"/>
          <p14:tracePt t="3277" x="5972175" y="1682750"/>
          <p14:tracePt t="3294" x="5964238" y="1682750"/>
          <p14:tracePt t="3311" x="5956300" y="1682750"/>
          <p14:tracePt t="3311" x="5956300" y="1674813"/>
          <p14:tracePt t="3528" x="5948363" y="1658938"/>
          <p14:tracePt t="3540" x="5924550" y="1651000"/>
          <p14:tracePt t="3552" x="5876925" y="1627188"/>
          <p14:tracePt t="3565" x="5781675" y="1587500"/>
          <p14:tracePt t="3577" x="5637213" y="1538288"/>
          <p14:tracePt t="3593" x="5414963" y="1474788"/>
          <p14:tracePt t="3610" x="5135563" y="1427163"/>
          <p14:tracePt t="3627" x="4824413" y="1419225"/>
          <p14:tracePt t="3627" x="4537075" y="1419225"/>
          <p14:tracePt t="3643" x="4210050" y="1466850"/>
          <p14:tracePt t="3660" x="3898900" y="1555750"/>
          <p14:tracePt t="3676" x="3651250" y="1643063"/>
          <p14:tracePt t="3677" x="3429000" y="1722438"/>
          <p14:tracePt t="3693" x="3268663" y="1778000"/>
          <p14:tracePt t="3710" x="3181350" y="1849438"/>
          <p14:tracePt t="3711" x="3117850" y="1930400"/>
          <p14:tracePt t="3726" x="3070225" y="1993900"/>
          <p14:tracePt t="3743" x="3014663" y="2041525"/>
          <p14:tracePt t="3760" x="2974975" y="2081213"/>
          <p14:tracePt t="3761" x="2941638" y="2144713"/>
          <p14:tracePt t="3776" x="2917825" y="2208213"/>
          <p14:tracePt t="3793" x="2901950" y="2257425"/>
          <p14:tracePt t="3810" x="2894013" y="2281238"/>
          <p14:tracePt t="3811" x="2886075" y="2305050"/>
          <p14:tracePt t="3826" x="2886075" y="2328863"/>
          <p14:tracePt t="3843" x="2886075" y="2352675"/>
          <p14:tracePt t="3859" x="2886075" y="2392363"/>
          <p14:tracePt t="3861" x="2886075" y="2455863"/>
          <p14:tracePt t="3876" x="2886075" y="2511425"/>
          <p14:tracePt t="3893" x="2886075" y="2535238"/>
          <p14:tracePt t="3909" x="2886075" y="2559050"/>
          <p14:tracePt t="3911" x="2886075" y="2566988"/>
          <p14:tracePt t="3926" x="2894013" y="2576513"/>
          <p14:tracePt t="3943" x="2901950" y="2584450"/>
          <p14:tracePt t="3944" x="2909888" y="2592388"/>
          <p14:tracePt t="3959" x="2917825" y="2592388"/>
          <p14:tracePt t="3976" x="2925763" y="2600325"/>
          <p14:tracePt t="3993" x="2933700" y="2600325"/>
          <p14:tracePt t="3994" x="2941638" y="2608263"/>
          <p14:tracePt t="4012" x="2957513" y="2608263"/>
          <p14:tracePt t="4026" x="2967038" y="2608263"/>
          <p14:tracePt t="4042" x="2974975" y="2608263"/>
          <p14:tracePt t="4044" x="2982913" y="2608263"/>
          <p14:tracePt t="4076" x="2990850" y="2608263"/>
          <p14:tracePt t="4078" x="2998788" y="2608263"/>
          <p14:tracePt t="4114" x="3006725" y="2616200"/>
          <p14:tracePt t="4468" x="3006725" y="2632075"/>
          <p14:tracePt t="4481" x="3006725" y="2640013"/>
          <p14:tracePt t="4493" x="3006725" y="2647950"/>
          <p14:tracePt t="4505" x="3014663" y="2663825"/>
          <p14:tracePt t="4516" x="3022600" y="2663825"/>
          <p14:tracePt t="4529" x="3046413" y="2679700"/>
          <p14:tracePt t="4541" x="3062288" y="2687638"/>
          <p14:tracePt t="4558" x="3078163" y="2703513"/>
          <p14:tracePt t="4575" x="3117850" y="2727325"/>
          <p14:tracePt t="4591" x="3189288" y="2767013"/>
          <p14:tracePt t="4592" x="3260725" y="2830513"/>
          <p14:tracePt t="4608" x="3333750" y="2886075"/>
          <p14:tracePt t="4625" x="3460750" y="2935288"/>
          <p14:tracePt t="4641" x="3563938" y="2974975"/>
          <p14:tracePt t="4642" x="3676650" y="3022600"/>
          <p14:tracePt t="4658" x="3811588" y="3062288"/>
          <p14:tracePt t="4674" x="3914775" y="3094038"/>
          <p14:tracePt t="4676" x="4051300" y="3101975"/>
          <p14:tracePt t="4691" x="4154488" y="3101975"/>
          <p14:tracePt t="4708" x="4265613" y="3086100"/>
          <p14:tracePt t="4724" x="4394200" y="3062288"/>
          <p14:tracePt t="4726" x="4473575" y="3038475"/>
          <p14:tracePt t="4741" x="4529138" y="3006725"/>
          <p14:tracePt t="4758" x="4584700" y="2990850"/>
          <p14:tracePt t="4774" x="4640263" y="2982913"/>
          <p14:tracePt t="4776" x="4695825" y="2967038"/>
          <p14:tracePt t="4791" x="4768850" y="2951163"/>
          <p14:tracePt t="4808" x="4864100" y="2927350"/>
          <p14:tracePt t="4824" x="4999038" y="2886075"/>
          <p14:tracePt t="4826" x="5238750" y="2814638"/>
          <p14:tracePt t="4841" x="5478463" y="2774950"/>
          <p14:tracePt t="4857" x="5621338" y="2759075"/>
          <p14:tracePt t="5079" x="5637213" y="2759075"/>
          <p14:tracePt t="5091" x="5668963" y="2743200"/>
          <p14:tracePt t="5102" x="5805488" y="2695575"/>
          <p14:tracePt t="5115" x="6075363" y="2608263"/>
          <p14:tracePt t="5127" x="6442075" y="2527300"/>
          <p14:tracePt t="5140" x="6834188" y="2455863"/>
          <p14:tracePt t="5157" x="7240588" y="2408238"/>
          <p14:tracePt t="5173" x="7607300" y="2344738"/>
          <p14:tracePt t="5190" x="7870825" y="2273300"/>
          <p14:tracePt t="5190" x="8061325" y="2200275"/>
          <p14:tracePt t="5206" x="8140700" y="2152650"/>
          <p14:tracePt t="5223" x="8180388" y="2120900"/>
          <p14:tracePt t="5225" x="8180388" y="2105025"/>
          <p14:tracePt t="5240" x="8180388" y="2097088"/>
          <p14:tracePt t="5256" x="8148638" y="2081213"/>
          <p14:tracePt t="5408" x="8156575" y="2065338"/>
          <p14:tracePt t="5420" x="8221663" y="1993900"/>
          <p14:tracePt t="5433" x="8301038" y="1881188"/>
          <p14:tracePt t="5444" x="8483600" y="1674813"/>
          <p14:tracePt t="5457" x="8612188" y="1474788"/>
          <p14:tracePt t="5473" x="8683625" y="1363663"/>
          <p14:tracePt t="5489" x="8707438" y="1308100"/>
          <p14:tracePt t="5506" x="8715375" y="1252538"/>
          <p14:tracePt t="5506" x="8715375" y="1179513"/>
          <p14:tracePt t="5523" x="8675688" y="1131888"/>
          <p14:tracePt t="5539" x="8604250" y="1076325"/>
          <p14:tracePt t="5556" x="8531225" y="1044575"/>
          <p14:tracePt t="5556" x="8451850" y="1012825"/>
          <p14:tracePt t="5573" x="8356600" y="989013"/>
          <p14:tracePt t="5589" x="8277225" y="981075"/>
          <p14:tracePt t="5591" x="8205788" y="981075"/>
          <p14:tracePt t="5606" x="8124825" y="981075"/>
          <p14:tracePt t="5622" x="8061325" y="989013"/>
          <p14:tracePt t="5639" x="8013700" y="1012825"/>
          <p14:tracePt t="5640" x="7974013" y="1036638"/>
          <p14:tracePt t="5656" x="7950200" y="1068388"/>
          <p14:tracePt t="5672" x="7934325" y="1108075"/>
          <p14:tracePt t="5689" x="7934325" y="1139825"/>
          <p14:tracePt t="5690" x="7934325" y="1163638"/>
          <p14:tracePt t="5705" x="7934325" y="1187450"/>
          <p14:tracePt t="5722" x="7934325" y="1204913"/>
          <p14:tracePt t="5739" x="7934325" y="1220788"/>
          <p14:tracePt t="5740" x="7934325" y="1260475"/>
          <p14:tracePt t="5755" x="7942263" y="1316038"/>
          <p14:tracePt t="6018" x="7934325" y="1316038"/>
          <p14:tracePt t="6030" x="7918450" y="1316038"/>
          <p14:tracePt t="6043" x="7878763" y="1323975"/>
          <p14:tracePt t="6055" x="7829550" y="1339850"/>
          <p14:tracePt t="6071" x="7750175" y="1355725"/>
          <p14:tracePt t="6088" x="7639050" y="1379538"/>
          <p14:tracePt t="6105" x="7519988" y="1403350"/>
          <p14:tracePt t="6105" x="7359650" y="1443038"/>
          <p14:tracePt t="6121" x="7264400" y="1482725"/>
          <p14:tracePt t="6138" x="7161213" y="1530350"/>
          <p14:tracePt t="6155" x="7056438" y="1571625"/>
          <p14:tracePt t="6155" x="6992938" y="1611313"/>
          <p14:tracePt t="6171" x="6953250" y="1635125"/>
          <p14:tracePt t="6188" x="6921500" y="1651000"/>
          <p14:tracePt t="6190" x="6905625" y="1666875"/>
          <p14:tracePt t="6204" x="6897688" y="1674813"/>
          <p14:tracePt t="6221" x="6881813" y="1674813"/>
          <p14:tracePt t="6641" x="6873875" y="1674813"/>
          <p14:tracePt t="6654" x="6858000" y="1674813"/>
          <p14:tracePt t="6665" x="6834188" y="1674813"/>
          <p14:tracePt t="6677" x="6769100" y="1698625"/>
          <p14:tracePt t="6690" x="6681788" y="1762125"/>
          <p14:tracePt t="6703" x="6451600" y="1857375"/>
          <p14:tracePt t="6720" x="6148388" y="1993900"/>
          <p14:tracePt t="6737" x="5861050" y="2224088"/>
          <p14:tracePt t="6738" x="5549900" y="2408238"/>
          <p14:tracePt t="6753" x="5334000" y="2640013"/>
          <p14:tracePt t="6770" x="5167313" y="2798763"/>
          <p14:tracePt t="6787" x="5080000" y="2878138"/>
          <p14:tracePt t="6788" x="5030788" y="2927350"/>
          <p14:tracePt t="6803" x="5006975" y="2967038"/>
          <p14:tracePt t="6820" x="5014913" y="3006725"/>
          <p14:tracePt t="6984" x="5006975" y="3006725"/>
          <p14:tracePt t="6996" x="4967288" y="3006725"/>
          <p14:tracePt t="7007" x="4911725" y="3006725"/>
          <p14:tracePt t="7019" x="4824413" y="3006725"/>
          <p14:tracePt t="7036" x="4695825" y="3046413"/>
          <p14:tracePt t="7053" x="4418013" y="3173413"/>
          <p14:tracePt t="7069" x="4075113" y="3349625"/>
          <p14:tracePt t="7070" x="3748088" y="3556000"/>
          <p14:tracePt t="7086" x="3468688" y="3779838"/>
          <p14:tracePt t="7102" x="3244850" y="3930650"/>
          <p14:tracePt t="7119" x="3078163" y="4090988"/>
          <p14:tracePt t="7120" x="2982913" y="4210050"/>
          <p14:tracePt t="7136" x="2941638" y="4265613"/>
          <p14:tracePt t="7152" x="2925763" y="4291013"/>
          <p14:tracePt t="7153" x="2917825" y="4306888"/>
          <p14:tracePt t="8130" x="2909888" y="4306888"/>
          <p14:tracePt t="8142" x="2901950" y="4314825"/>
          <p14:tracePt t="8155" x="2886075" y="4314825"/>
          <p14:tracePt t="8167" x="2870200" y="4330700"/>
          <p14:tracePt t="8184" x="2846388" y="4354513"/>
          <p14:tracePt t="8200" x="2798763" y="4386263"/>
          <p14:tracePt t="8217" x="2743200" y="4425950"/>
          <p14:tracePt t="8217" x="2679700" y="4473575"/>
          <p14:tracePt t="8233" x="2598738" y="4552950"/>
          <p14:tracePt t="8250" x="2519363" y="4641850"/>
          <p14:tracePt t="8252" x="2463800" y="4689475"/>
          <p14:tracePt t="8267" x="2432050" y="4729163"/>
          <p14:tracePt t="8283" x="2408238" y="4752975"/>
          <p14:tracePt t="8300" x="2400300" y="4752975"/>
          <p14:tracePt t="8301" x="2400300" y="4760913"/>
          <p14:tracePt t="8387" x="2400300" y="4752975"/>
          <p14:tracePt t="9607" x="2408238" y="4752975"/>
          <p14:tracePt t="9619" x="2416175" y="4752975"/>
          <p14:tracePt t="9632" x="2424113" y="4752975"/>
          <p14:tracePt t="9644" x="2439988" y="4752975"/>
          <p14:tracePt t="9655" x="2455863" y="4752975"/>
          <p14:tracePt t="9668" x="2479675" y="4752975"/>
          <p14:tracePt t="9680" x="2511425" y="4752975"/>
          <p14:tracePt t="9697" x="2535238" y="4752975"/>
          <p14:tracePt t="9713" x="2543175" y="4752975"/>
          <p14:tracePt t="9730" x="2559050" y="4752975"/>
          <p14:tracePt t="9974" x="2566988" y="4752975"/>
          <p14:tracePt t="9985" x="2566988" y="4760913"/>
          <p14:tracePt t="10010" x="2566988" y="4768850"/>
          <p14:tracePt t="10022" x="2566988" y="4776788"/>
          <p14:tracePt t="10035" x="2574925" y="4776788"/>
          <p14:tracePt t="10047" x="2574925" y="4784725"/>
          <p14:tracePt t="10071" x="2582863" y="4792663"/>
          <p14:tracePt t="10083" x="2582863" y="4800600"/>
          <p14:tracePt t="10328" x="2590800" y="4800600"/>
          <p14:tracePt t="14917" x="2574925" y="4808538"/>
          <p14:tracePt t="14940" x="2566988" y="4808538"/>
          <p14:tracePt t="14953" x="2543175" y="4808538"/>
          <p14:tracePt t="14965" x="2535238" y="4808538"/>
          <p14:tracePt t="14978" x="2527300" y="4816475"/>
          <p14:tracePt t="14990" x="2519363" y="4816475"/>
          <p14:tracePt t="15002" x="2511425" y="4824413"/>
          <p14:tracePt t="15222" x="2511425" y="4832350"/>
          <p14:tracePt t="15246" x="2511425" y="4840288"/>
          <p14:tracePt t="15259" x="2511425" y="4856163"/>
          <p14:tracePt t="15270" x="2511425" y="4879975"/>
          <p14:tracePt t="15283" x="2511425" y="4903788"/>
          <p14:tracePt t="15295" x="2511425" y="4919663"/>
          <p14:tracePt t="15307" x="2511425" y="4927600"/>
          <p14:tracePt t="15320" x="2511425" y="4935538"/>
          <p14:tracePt t="15335" x="2511425" y="4951413"/>
          <p14:tracePt t="15552" x="2503488" y="4951413"/>
          <p14:tracePt t="15564" x="2495550" y="4951413"/>
          <p14:tracePt t="15576" x="2479675" y="4967288"/>
          <p14:tracePt t="15589" x="2471738" y="4992688"/>
          <p14:tracePt t="15601" x="2455863" y="5040313"/>
          <p14:tracePt t="15618" x="2432050" y="5080000"/>
          <p14:tracePt t="15634" x="2400300" y="5159375"/>
          <p14:tracePt t="15651" x="2368550" y="5254625"/>
          <p14:tracePt t="15651" x="2312988" y="5359400"/>
          <p14:tracePt t="15667" x="2265363" y="5478463"/>
          <p14:tracePt t="15684" x="2224088" y="5573713"/>
          <p14:tracePt t="15686" x="2208213" y="5621338"/>
          <p14:tracePt t="15701" x="2200275" y="5645150"/>
          <p14:tracePt t="15717" x="2200275" y="5653088"/>
          <p14:tracePt t="15734" x="2200275" y="5662613"/>
          <p14:tracePt t="15751" x="2200275" y="5670550"/>
          <p14:tracePt t="15784" x="2192338" y="5670550"/>
          <p14:tracePt t="15808" x="2184400" y="5670550"/>
          <p14:tracePt t="15991" x="2168525" y="5670550"/>
          <p14:tracePt t="16004" x="2152650" y="5670550"/>
          <p14:tracePt t="16015" x="2128838" y="5686425"/>
          <p14:tracePt t="16028" x="2057400" y="5718175"/>
          <p14:tracePt t="16039" x="1970088" y="5749925"/>
          <p14:tracePt t="16051" x="1841500" y="5789613"/>
          <p14:tracePt t="16067" x="1706563" y="5821363"/>
          <p14:tracePt t="16083" x="1603375" y="5837238"/>
          <p14:tracePt t="16100" x="1482725" y="5853113"/>
          <p14:tracePt t="16101" x="1395413" y="5853113"/>
          <p14:tracePt t="16116" x="1339850" y="5853113"/>
          <p14:tracePt t="16133" x="1292225" y="5845175"/>
          <p14:tracePt t="16150" x="1252538" y="5829300"/>
          <p14:tracePt t="16151" x="1211263" y="5813425"/>
          <p14:tracePt t="16166" x="1179513" y="5805488"/>
          <p14:tracePt t="16183" x="1163638" y="5797550"/>
          <p14:tracePt t="16200" x="1155700" y="5797550"/>
          <p14:tracePt t="16201" x="1147763" y="5797550"/>
          <p14:tracePt t="16233" x="1139825" y="5797550"/>
          <p14:tracePt t="17322" x="1139825" y="5789613"/>
          <p14:tracePt t="17334" x="1147763" y="5789613"/>
          <p14:tracePt t="17346" x="1147763" y="5781675"/>
          <p14:tracePt t="17493" x="1147763" y="5773738"/>
          <p14:tracePt t="17517" x="1147763" y="5765800"/>
          <p14:tracePt t="17530" x="1147763" y="5757863"/>
          <p14:tracePt t="17578" x="1147763" y="5749925"/>
          <p14:tracePt t="17798" x="1155700" y="5749925"/>
          <p14:tracePt t="17884" x="1155700" y="5757863"/>
          <p14:tracePt t="18054" x="1163638" y="5757863"/>
          <p14:tracePt t="18640" x="1163638" y="5749925"/>
          <p14:tracePt t="18665" x="1171575" y="5749925"/>
          <p14:tracePt t="19654" x="1179513" y="5749925"/>
          <p14:tracePt t="20825" x="1203325" y="5637213"/>
          <p14:tracePt t="20837" x="1339850" y="5294313"/>
          <p14:tracePt t="20849" x="1506538" y="4848225"/>
          <p14:tracePt t="20862" x="1785938" y="4370388"/>
          <p14:tracePt t="20874" x="2009775" y="3995738"/>
          <p14:tracePt t="20890" x="2273300" y="3621088"/>
          <p14:tracePt t="20906" x="2447925" y="3429000"/>
          <p14:tracePt t="20923" x="2551113" y="3341688"/>
          <p14:tracePt t="20923" x="2606675" y="3317875"/>
          <p14:tracePt t="21118" x="2559050" y="3236913"/>
          <p14:tracePt t="21130" x="2368550" y="2998788"/>
          <p14:tracePt t="21142" x="2073275" y="2632075"/>
          <p14:tracePt t="21156" x="1801813" y="2281238"/>
          <p14:tracePt t="21172" x="1627188" y="2033588"/>
          <p14:tracePt t="21189" x="1522413" y="1857375"/>
          <p14:tracePt t="21207" x="1458913" y="1730375"/>
          <p14:tracePt t="21223" x="1458913" y="1722438"/>
          <p14:tracePt t="21411" x="1411288" y="1674813"/>
          <p14:tracePt t="21423" x="1292225" y="1482725"/>
          <p14:tracePt t="21436" x="1020763" y="1044575"/>
          <p14:tracePt t="21447" x="788988" y="630238"/>
          <p14:tracePt t="21459" x="582613" y="263525"/>
          <p14:tracePt t="21472" x="438150" y="238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52B3-838D-42E0-9A0A-42003BA5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Future Work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CE530-DAA4-46DD-A700-FCF4483BB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9495"/>
          </a:xfrm>
        </p:spPr>
        <p:txBody>
          <a:bodyPr/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efficient algorithms that can reduce the worst-case time complexity for generating NKDV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 at least 5-10x speedup, compared with the state-of-the-art solutions</a:t>
            </a:r>
          </a:p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parallel version of our algorithms to further improve the efficiency for generating NKDV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efficient algorithms for spatial-temporal network kernel density visualization (STNKDV)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efficient algorithms for other important GIS operations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the plugin, which integrates the efficient algorithms of important GIS operations (e.g., NKDV), for QGIS and ArcGIS (like SANET [1])</a:t>
            </a:r>
          </a:p>
          <a:p>
            <a:pPr marL="914400" lvl="1" indent="-457200">
              <a:buFont typeface="+mj-lt"/>
              <a:buAutoNum type="arabicPeriod"/>
            </a:pP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9AF8EE-1936-4485-8D9F-4435A3AD691B}"/>
              </a:ext>
            </a:extLst>
          </p:cNvPr>
          <p:cNvSpPr/>
          <p:nvPr/>
        </p:nvSpPr>
        <p:spPr>
          <a:xfrm>
            <a:off x="0" y="657433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HK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SANET. http://sanet.csis.u-tokyo.ac.jp/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248C3-EB28-46E3-8FAD-5604E021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12</a:t>
            </a:fld>
            <a:endParaRPr lang="zh-HK" alt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4495B9-1D47-44F9-9B19-D8D9DB1F9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5"/>
    </mc:Choice>
    <mc:Fallback>
      <p:transition spd="slow" advTm="1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" x="3006725" y="2305050"/>
          <p14:tracePt t="530" x="3006725" y="2297113"/>
          <p14:tracePt t="555" x="3006725" y="2289175"/>
          <p14:tracePt t="567" x="3030538" y="2289175"/>
          <p14:tracePt t="578" x="3070225" y="2281238"/>
          <p14:tracePt t="591" x="3117850" y="2273300"/>
          <p14:tracePt t="604" x="3189288" y="2265363"/>
          <p14:tracePt t="620" x="3260725" y="2257425"/>
          <p14:tracePt t="637" x="3349625" y="2249488"/>
          <p14:tracePt t="653" x="3421063" y="2233613"/>
          <p14:tracePt t="654" x="3476625" y="2233613"/>
          <p14:tracePt t="670" x="3500438" y="2233613"/>
          <p14:tracePt t="687" x="3516313" y="2233613"/>
          <p14:tracePt t="704" x="3524250" y="2233613"/>
          <p14:tracePt t="704" x="3532188" y="2233613"/>
          <p14:tracePt t="1227" x="3540125" y="2233613"/>
          <p14:tracePt t="1238" x="3563938" y="2233613"/>
          <p14:tracePt t="1250" x="3611563" y="2233613"/>
          <p14:tracePt t="1262" x="3668713" y="2249488"/>
          <p14:tracePt t="1275" x="3724275" y="2265363"/>
          <p14:tracePt t="1287" x="3803650" y="2297113"/>
          <p14:tracePt t="1302" x="3883025" y="2344738"/>
          <p14:tracePt t="1319" x="3946525" y="2392363"/>
          <p14:tracePt t="1336" x="4027488" y="2439988"/>
          <p14:tracePt t="1336" x="4130675" y="2471738"/>
          <p14:tracePt t="1352" x="4225925" y="2511425"/>
          <p14:tracePt t="1369" x="4329113" y="2543175"/>
          <p14:tracePt t="1386" x="4418013" y="2566988"/>
          <p14:tracePt t="1386" x="4465638" y="2576513"/>
          <p14:tracePt t="1402" x="4489450" y="2576513"/>
          <p14:tracePt t="1419" x="4497388" y="2576513"/>
          <p14:tracePt t="1641" x="4505325" y="2576513"/>
          <p14:tracePt t="1653" x="4529138" y="2576513"/>
          <p14:tracePt t="1666" x="4545013" y="2576513"/>
          <p14:tracePt t="1679" x="4560888" y="2576513"/>
          <p14:tracePt t="1689" x="4568825" y="2576513"/>
          <p14:tracePt t="1702" x="4576763" y="2576513"/>
          <p14:tracePt t="1718" x="4584700" y="2584450"/>
          <p14:tracePt t="1849" x="4576763" y="2576513"/>
          <p14:tracePt t="2069" x="4576763" y="2566988"/>
          <p14:tracePt t="2080" x="4576763" y="2559050"/>
          <p14:tracePt t="2093" x="4584700" y="2559050"/>
          <p14:tracePt t="2105" x="4592638" y="2559050"/>
          <p14:tracePt t="2117" x="4600575" y="2559050"/>
          <p14:tracePt t="2134" x="4624388" y="2559050"/>
          <p14:tracePt t="2151" x="4648200" y="2559050"/>
          <p14:tracePt t="2167" x="4705350" y="2559050"/>
          <p14:tracePt t="2168" x="4784725" y="2559050"/>
          <p14:tracePt t="2184" x="4887913" y="2559050"/>
          <p14:tracePt t="2200" x="4991100" y="2559050"/>
          <p14:tracePt t="2217" x="5087938" y="2559050"/>
          <p14:tracePt t="2218" x="5183188" y="2527300"/>
          <p14:tracePt t="6941" x="5135563" y="2566988"/>
          <p14:tracePt t="6953" x="5087938" y="2624138"/>
          <p14:tracePt t="6964" x="5038725" y="2695575"/>
          <p14:tracePt t="6976" x="4999038" y="2767013"/>
          <p14:tracePt t="6990" x="4943475" y="2870200"/>
          <p14:tracePt t="7007" x="4848225" y="3022600"/>
          <p14:tracePt t="7023" x="4760913" y="3189288"/>
          <p14:tracePt t="7040" x="4687888" y="3397250"/>
          <p14:tracePt t="7040" x="4648200" y="3516313"/>
          <p14:tracePt t="7057" x="4640263" y="3587750"/>
          <p14:tracePt t="7221" x="4624388" y="3587750"/>
          <p14:tracePt t="7234" x="4616450" y="3587750"/>
          <p14:tracePt t="7245" x="4592638" y="3605213"/>
          <p14:tracePt t="7257" x="4560888" y="3629025"/>
          <p14:tracePt t="7273" x="4529138" y="3676650"/>
          <p14:tracePt t="7290" x="4481513" y="3732213"/>
          <p14:tracePt t="7306" x="4425950" y="3779838"/>
          <p14:tracePt t="7307" x="4386263" y="3811588"/>
          <p14:tracePt t="7323" x="4362450" y="3819525"/>
          <p14:tracePt t="7339" x="4352925" y="3835400"/>
          <p14:tracePt t="7356" x="4337050" y="3835400"/>
          <p14:tracePt t="7357" x="4329113" y="3835400"/>
          <p14:tracePt t="7373" x="4321175" y="3835400"/>
          <p14:tracePt t="7389" x="4305300" y="3827463"/>
          <p14:tracePt t="7406" x="4297363" y="3811588"/>
          <p14:tracePt t="7407" x="4265613" y="3763963"/>
          <p14:tracePt t="7423" x="4241800" y="3700463"/>
          <p14:tracePt t="7439" x="4217988" y="3652838"/>
          <p14:tracePt t="7441" x="4194175" y="3613150"/>
          <p14:tracePt t="7456" x="4178300" y="3571875"/>
          <p14:tracePt t="7473" x="4170363" y="3548063"/>
          <p14:tracePt t="7489" x="4162425" y="3516313"/>
          <p14:tracePt t="7490" x="4162425" y="3492500"/>
          <p14:tracePt t="7506" x="4162425" y="3484563"/>
          <p14:tracePt t="7522" x="4162425" y="3476625"/>
          <p14:tracePt t="7599" x="4162425" y="3484563"/>
          <p14:tracePt t="7612" x="4170363" y="3500438"/>
          <p14:tracePt t="7795" x="4170363" y="3492500"/>
          <p14:tracePt t="7892" x="4170363" y="3484563"/>
          <p14:tracePt t="8307" x="4194175" y="3484563"/>
          <p14:tracePt t="8320" x="4225925" y="3476625"/>
          <p14:tracePt t="8332" x="4265613" y="3468688"/>
          <p14:tracePt t="8344" x="4329113" y="3460750"/>
          <p14:tracePt t="8356" x="4410075" y="3444875"/>
          <p14:tracePt t="8371" x="4545013" y="3421063"/>
          <p14:tracePt t="8387" x="4656138" y="3405188"/>
          <p14:tracePt t="8404" x="4776788" y="3381375"/>
          <p14:tracePt t="8405" x="4887913" y="3373438"/>
          <p14:tracePt t="8420" x="4967288" y="3373438"/>
          <p14:tracePt t="8437" x="4999038" y="3373438"/>
          <p14:tracePt t="8454" x="5014913" y="3373438"/>
          <p14:tracePt t="8455" x="5022850" y="3373438"/>
          <p14:tracePt t="8735" x="5030788" y="3373438"/>
          <p14:tracePt t="8747" x="5038725" y="3373438"/>
          <p14:tracePt t="8759" x="5046663" y="3373438"/>
          <p14:tracePt t="8771" x="5072063" y="3373438"/>
          <p14:tracePt t="8786" x="5095875" y="3373438"/>
          <p14:tracePt t="8803" x="5143500" y="3373438"/>
          <p14:tracePt t="8820" x="5214938" y="3373438"/>
          <p14:tracePt t="8821" x="5294313" y="3373438"/>
          <p14:tracePt t="8836" x="5414963" y="3373438"/>
          <p14:tracePt t="8853" x="5534025" y="3373438"/>
          <p14:tracePt t="8870" x="5676900" y="3373438"/>
          <p14:tracePt t="8870" x="5797550" y="3389313"/>
          <p14:tracePt t="8886" x="5884863" y="3389313"/>
          <p14:tracePt t="8903" x="5964238" y="3389313"/>
          <p14:tracePt t="8919" x="5995988" y="3381375"/>
          <p14:tracePt t="8920" x="6011863" y="3365500"/>
          <p14:tracePt t="8936" x="6011863" y="3357563"/>
          <p14:tracePt t="9102" x="6035675" y="3357563"/>
          <p14:tracePt t="9113" x="6083300" y="3357563"/>
          <p14:tracePt t="9125" x="6180138" y="3357563"/>
          <p14:tracePt t="9138" x="6315075" y="3357563"/>
          <p14:tracePt t="9152" x="6570663" y="3381375"/>
          <p14:tracePt t="9169" x="6905625" y="3429000"/>
          <p14:tracePt t="9186" x="7264400" y="3516313"/>
          <p14:tracePt t="9187" x="7504113" y="3587750"/>
          <p14:tracePt t="9202" x="7639050" y="3629025"/>
          <p14:tracePt t="9219" x="7694613" y="3644900"/>
          <p14:tracePt t="9235" x="7710488" y="3644900"/>
          <p14:tracePt t="9430" x="7718425" y="3644900"/>
          <p14:tracePt t="9443" x="7742238" y="3644900"/>
          <p14:tracePt t="9455" x="7766050" y="3644900"/>
          <p14:tracePt t="9468" x="7789863" y="3636963"/>
          <p14:tracePt t="9480" x="7805738" y="3636963"/>
          <p14:tracePt t="9504" x="7813675" y="3636963"/>
          <p14:tracePt t="9529" x="7813675" y="3629025"/>
          <p14:tracePt t="9577" x="7813675" y="3621088"/>
          <p14:tracePt t="9602" x="7805738" y="3621088"/>
          <p14:tracePt t="9626" x="7805738" y="3613150"/>
          <p14:tracePt t="9638" x="7805738" y="3605213"/>
          <p14:tracePt t="9663" x="7797800" y="3605213"/>
          <p14:tracePt t="9699" x="7797800" y="3595688"/>
          <p14:tracePt t="9785" x="7789863" y="3595688"/>
          <p14:tracePt t="9810" x="7789863" y="3587750"/>
          <p14:tracePt t="9833" x="7781925" y="3587750"/>
          <p14:tracePt t="9870" x="7781925" y="3579813"/>
          <p14:tracePt t="9882" x="7773988" y="3579813"/>
          <p14:tracePt t="10298" x="7773988" y="3587750"/>
          <p14:tracePt t="10334" x="7773988" y="3595688"/>
          <p14:tracePt t="10688" x="7694613" y="3587750"/>
          <p14:tracePt t="10700" x="7367588" y="3579813"/>
          <p14:tracePt t="10712" x="6721475" y="3563938"/>
          <p14:tracePt t="10725" x="6059488" y="3587750"/>
          <p14:tracePt t="10737" x="5414963" y="3660775"/>
          <p14:tracePt t="10749" x="4872038" y="3724275"/>
          <p14:tracePt t="10765" x="4560888" y="3811588"/>
          <p14:tracePt t="10782" x="4352925" y="3890963"/>
          <p14:tracePt t="10799" x="4297363" y="3922713"/>
          <p14:tracePt t="10956" x="4289425" y="3922713"/>
          <p14:tracePt t="10969" x="4273550" y="3922713"/>
          <p14:tracePt t="10981" x="4225925" y="3914775"/>
          <p14:tracePt t="10993" x="4122738" y="3898900"/>
          <p14:tracePt t="11006" x="3922713" y="3875088"/>
          <p14:tracePt t="11017" x="3516313" y="3843338"/>
          <p14:tracePt t="11032" x="3054350" y="3843338"/>
          <p14:tracePt t="11048" x="2616200" y="3843338"/>
          <p14:tracePt t="11065" x="2281238" y="3843338"/>
          <p14:tracePt t="11081" x="2017713" y="3843338"/>
          <p14:tracePt t="11082" x="1905000" y="3843338"/>
          <p14:tracePt t="11098" x="1857375" y="3827463"/>
          <p14:tracePt t="11115" x="1849438" y="3819525"/>
          <p14:tracePt t="11324" x="1841500" y="3819525"/>
          <p14:tracePt t="11396" x="1833563" y="3819525"/>
          <p14:tracePt t="11421" x="1825625" y="3819525"/>
          <p14:tracePt t="11445" x="1817688" y="3819525"/>
          <p14:tracePt t="11469" x="1809750" y="3819525"/>
          <p14:tracePt t="11493" x="1801813" y="3811588"/>
          <p14:tracePt t="12104" x="1785938" y="3811588"/>
          <p14:tracePt t="12116" x="1778000" y="3811588"/>
          <p14:tracePt t="12128" x="1762125" y="3811588"/>
          <p14:tracePt t="12141" x="1754188" y="3811588"/>
          <p14:tracePt t="12153" x="1738313" y="3811588"/>
          <p14:tracePt t="12165" x="1714500" y="3819525"/>
          <p14:tracePt t="12179" x="1674813" y="3827463"/>
          <p14:tracePt t="12196" x="1651000" y="3835400"/>
          <p14:tracePt t="12212" x="1627188" y="3835400"/>
          <p14:tracePt t="12213" x="1611313" y="3843338"/>
          <p14:tracePt t="12229" x="1579563" y="3859213"/>
          <p14:tracePt t="12247" x="1538288" y="3890963"/>
          <p14:tracePt t="12250" x="1498600" y="3930650"/>
          <p14:tracePt t="12263" x="1458913" y="3979863"/>
          <p14:tracePt t="12279" x="1443038" y="4003675"/>
          <p14:tracePt t="12296" x="1419225" y="4035425"/>
          <p14:tracePt t="12312" x="1411288" y="4043363"/>
          <p14:tracePt t="12313" x="1411288" y="4051300"/>
          <p14:tracePt t="12507" x="1387475" y="4051300"/>
          <p14:tracePt t="12519" x="1371600" y="4051300"/>
          <p14:tracePt t="12531" x="1355725" y="4059238"/>
          <p14:tracePt t="12544" x="1347788" y="4059238"/>
          <p14:tracePt t="12555" x="1331913" y="4090988"/>
          <p14:tracePt t="12568" x="1316038" y="4106863"/>
          <p14:tracePt t="12580" x="1300163" y="4130675"/>
          <p14:tracePt t="12595" x="1276350" y="4162425"/>
          <p14:tracePt t="12611" x="1260475" y="4194175"/>
          <p14:tracePt t="12628" x="1228725" y="4241800"/>
          <p14:tracePt t="12629" x="1195388" y="4298950"/>
          <p14:tracePt t="12645" x="1179513" y="4346575"/>
          <p14:tracePt t="12661" x="1171575" y="4402138"/>
          <p14:tracePt t="12678" x="1155700" y="4481513"/>
          <p14:tracePt t="12678" x="1147763" y="4568825"/>
          <p14:tracePt t="12695" x="1147763" y="4657725"/>
          <p14:tracePt t="12711" x="1147763" y="4784725"/>
          <p14:tracePt t="12728" x="1147763" y="4879975"/>
          <p14:tracePt t="12728" x="1147763" y="4951413"/>
          <p14:tracePt t="12745" x="1163638" y="5000625"/>
          <p14:tracePt t="12761" x="1179513" y="5000625"/>
          <p14:tracePt t="12885" x="1179513" y="5016500"/>
          <p14:tracePt t="12898" x="1179513" y="5024438"/>
          <p14:tracePt t="12909" x="1179513" y="5048250"/>
          <p14:tracePt t="12921" x="1179513" y="5064125"/>
          <p14:tracePt t="12934" x="1179513" y="5119688"/>
          <p14:tracePt t="12946" x="1179513" y="5183188"/>
          <p14:tracePt t="12961" x="1179513" y="5254625"/>
          <p14:tracePt t="12977" x="1179513" y="5367338"/>
          <p14:tracePt t="12994" x="1179513" y="5454650"/>
          <p14:tracePt t="12995" x="1179513" y="5557838"/>
          <p14:tracePt t="13011" x="1179513" y="5662613"/>
          <p14:tracePt t="13027" x="1195388" y="5718175"/>
          <p14:tracePt t="13044" x="1228725" y="5765800"/>
          <p14:tracePt t="13044" x="1260475" y="5805488"/>
          <p14:tracePt t="13061" x="1292225" y="5837238"/>
          <p14:tracePt t="13077" x="1316038" y="5861050"/>
          <p14:tracePt t="13094" x="1339850" y="5892800"/>
          <p14:tracePt t="13094" x="1355725" y="5908675"/>
          <p14:tracePt t="13110" x="1371600" y="5924550"/>
          <p14:tracePt t="13127" x="1379538" y="5940425"/>
          <p14:tracePt t="13129" x="1387475" y="5948363"/>
          <p14:tracePt t="13144" x="1395413" y="5956300"/>
          <p14:tracePt t="13160" x="1395413" y="5964238"/>
          <p14:tracePt t="13178" x="1403350" y="5972175"/>
          <p14:tracePt t="13215" x="1411288" y="5972175"/>
          <p14:tracePt t="13227" x="1419225" y="5980113"/>
          <p14:tracePt t="13239" x="1427163" y="5980113"/>
          <p14:tracePt t="13264" x="1443038" y="5988050"/>
          <p14:tracePt t="13275" x="1450975" y="5988050"/>
          <p14:tracePt t="13288" x="1458913" y="5995988"/>
          <p14:tracePt t="13300" x="1466850" y="5995988"/>
          <p14:tracePt t="13325" x="1482725" y="5995988"/>
          <p14:tracePt t="13348" x="1498600" y="5995988"/>
          <p14:tracePt t="13361" x="1514475" y="5995988"/>
          <p14:tracePt t="13373" x="1530350" y="5995988"/>
          <p14:tracePt t="13386" x="1546225" y="5995988"/>
          <p14:tracePt t="13398" x="1562100" y="5995988"/>
          <p14:tracePt t="13410" x="1579563" y="5948363"/>
          <p14:tracePt t="13426" x="1611313" y="5884863"/>
          <p14:tracePt t="13443" x="1635125" y="5813425"/>
          <p14:tracePt t="13460" x="1682750" y="5686425"/>
          <p14:tracePt t="13460" x="1714500" y="5573713"/>
          <p14:tracePt t="13476" x="1738313" y="5414963"/>
          <p14:tracePt t="13493" x="1754188" y="5230813"/>
          <p14:tracePt t="13510" x="1754188" y="4992688"/>
          <p14:tracePt t="13510" x="1738313" y="4752975"/>
          <p14:tracePt t="13526" x="1706563" y="4521200"/>
          <p14:tracePt t="13543" x="1666875" y="4346575"/>
          <p14:tracePt t="13544" x="1627188" y="4265613"/>
          <p14:tracePt t="13559" x="1603375" y="4217988"/>
          <p14:tracePt t="13576" x="1587500" y="4202113"/>
          <p14:tracePt t="13593" x="1571625" y="4186238"/>
          <p14:tracePt t="13594" x="1562100" y="4186238"/>
          <p14:tracePt t="14106" x="1562100" y="4170363"/>
          <p14:tracePt t="14118" x="1595438" y="4138613"/>
          <p14:tracePt t="14130" x="1658938" y="4075113"/>
          <p14:tracePt t="14143" x="1722438" y="4019550"/>
          <p14:tracePt t="14158" x="1778000" y="3971925"/>
          <p14:tracePt t="14175" x="1809750" y="3938588"/>
          <p14:tracePt t="14191" x="1817688" y="3922713"/>
          <p14:tracePt t="14192" x="1817688" y="3914775"/>
          <p14:tracePt t="14265" x="1817688" y="3922713"/>
          <p14:tracePt t="14301" x="1817688" y="3930650"/>
          <p14:tracePt t="16273" x="1809750" y="3930650"/>
          <p14:tracePt t="16285" x="1809750" y="3914775"/>
          <p14:tracePt t="16298" x="1785938" y="3890963"/>
          <p14:tracePt t="16310" x="1762125" y="3843338"/>
          <p14:tracePt t="16321" x="1722438" y="3771900"/>
          <p14:tracePt t="16337" x="1643063" y="3587750"/>
          <p14:tracePt t="16353" x="1466850" y="3221038"/>
          <p14:tracePt t="16370" x="1347788" y="2927350"/>
          <p14:tracePt t="16371" x="1276350" y="2624138"/>
          <p14:tracePt t="16387" x="1244600" y="2495550"/>
          <p14:tracePt t="16403" x="1228725" y="2432050"/>
          <p14:tracePt t="16420" x="1228725" y="2424113"/>
          <p14:tracePt t="16437" x="1252538" y="2455863"/>
          <p14:tracePt t="16590" x="1195388" y="2400300"/>
          <p14:tracePt t="16602" x="1092200" y="2273300"/>
          <p14:tracePt t="16615" x="828675" y="1914525"/>
          <p14:tracePt t="16627" x="534988" y="1435100"/>
          <p14:tracePt t="16639" x="255588" y="893763"/>
          <p14:tracePt t="16653" x="15875" y="3508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6248" y="25069"/>
            <a:ext cx="9339503" cy="10464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Kernel Density Visualization (KDV)?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41913" y="1443305"/>
                <a:ext cx="7684782" cy="3071512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Application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: crime rate prediction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Each 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(black dot) represents the location of a crime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e.g., 	robbery, </a:t>
                </a:r>
                <a:br>
                  <a:rPr lang="en-US" sz="24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	commercial burglary, </a:t>
                </a:r>
                <a:br>
                  <a:rPr lang="en-US" sz="24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	motor vehicle theft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Predict the crime rate of a given location (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br>
                  <a:rPr lang="en-US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by computing the </a:t>
                </a:r>
                <a:r>
                  <a:rPr lang="en-US" b="1" i="1" dirty="0">
                    <a:latin typeface="Times New Roman" pitchFamily="18" charset="0"/>
                    <a:cs typeface="Times New Roman" pitchFamily="18" charset="0"/>
                  </a:rPr>
                  <a:t>kernel density function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</m:e>
                    </m:d>
                  </m:oMath>
                </a14:m>
                <a:endParaRPr lang="zh-HK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913" y="1443305"/>
                <a:ext cx="7684782" cy="3071512"/>
              </a:xfrm>
              <a:blipFill>
                <a:blip r:embed="rId4"/>
                <a:stretch>
                  <a:fillRect l="-1427" t="-2183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5041" y="1443305"/>
            <a:ext cx="3545840" cy="487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6434512"/>
            <a:ext cx="924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[1] T. Hart and P.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Zandbergen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“Kernel density estimation and hotspot mapping Examining the influence of interpolation method, grid cell size, and bandwidth on crime forecasting”, International Journal of Police Strategies and Management 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BA86-B21B-4CB5-A1CC-FE4FF5F4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6B57-15D4-4826-B22A-9BABB5E2B49E}" type="slidenum">
              <a:rPr lang="zh-HK" altLang="en-US" smtClean="0"/>
              <a:t>2</a:t>
            </a:fld>
            <a:endParaRPr lang="zh-HK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723B9B-2B35-4A7E-9B7C-73CE4AB6D016}"/>
                  </a:ext>
                </a:extLst>
              </p:cNvPr>
              <p:cNvSpPr txBox="1"/>
              <p:nvPr/>
            </p:nvSpPr>
            <p:spPr>
              <a:xfrm>
                <a:off x="1065671" y="4965048"/>
                <a:ext cx="4326121" cy="881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HK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HK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HK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</m:d>
                      <m:r>
                        <a:rPr lang="en-US" altLang="zh-HK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HK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HK" sz="2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altLang="zh-HK" sz="2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  <m:sup/>
                        <m:e>
                          <m: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</m:nary>
                      <m:d>
                        <m:dPr>
                          <m:begChr m:val="{"/>
                          <m:endChr m:val=""/>
                          <m:ctrl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HK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HK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HK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zh-HK" alt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𝑖𝑠𝑡</m:t>
                                    </m:r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HK" sz="22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HK" sz="22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HK" sz="22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𝐩</m:t>
                                        </m:r>
                                      </m:e>
                                      <m:sub>
                                        <m:r>
                                          <a:rPr lang="en-US" altLang="zh-HK" sz="22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𝐢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zh-HK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HK" altLang="en-US" sz="2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723B9B-2B35-4A7E-9B7C-73CE4AB6D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71" y="4965048"/>
                <a:ext cx="4326121" cy="881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DAC3118-9BE0-4F42-A9E2-0D067485659B}"/>
              </a:ext>
            </a:extLst>
          </p:cNvPr>
          <p:cNvSpPr txBox="1"/>
          <p:nvPr/>
        </p:nvSpPr>
        <p:spPr>
          <a:xfrm>
            <a:off x="3702471" y="4472947"/>
            <a:ext cx="192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Euclidean distance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51BD7C2-8A7A-4B05-98DF-9CE0CC251D5E}"/>
              </a:ext>
            </a:extLst>
          </p:cNvPr>
          <p:cNvSpPr/>
          <p:nvPr/>
        </p:nvSpPr>
        <p:spPr>
          <a:xfrm rot="16200000">
            <a:off x="4520589" y="4311980"/>
            <a:ext cx="181524" cy="121847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B7924B-B1E7-48CA-8608-9E55DD1F77AB}"/>
              </a:ext>
            </a:extLst>
          </p:cNvPr>
          <p:cNvSpPr txBox="1"/>
          <p:nvPr/>
        </p:nvSpPr>
        <p:spPr>
          <a:xfrm>
            <a:off x="944852" y="558085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EA25B74E-DA1C-4A6D-BC77-187FA7E6C3C9}"/>
              </a:ext>
            </a:extLst>
          </p:cNvPr>
          <p:cNvSpPr/>
          <p:nvPr/>
        </p:nvSpPr>
        <p:spPr>
          <a:xfrm rot="5400000">
            <a:off x="1260874" y="5481787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1100D03A-157F-4FC3-87EF-2F70BBFBF46D}"/>
              </a:ext>
            </a:extLst>
          </p:cNvPr>
          <p:cNvSpPr/>
          <p:nvPr/>
        </p:nvSpPr>
        <p:spPr>
          <a:xfrm rot="16200000">
            <a:off x="1586611" y="4969217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9E61C0-4FF0-4122-B81F-C68B01B11350}"/>
              </a:ext>
            </a:extLst>
          </p:cNvPr>
          <p:cNvSpPr txBox="1"/>
          <p:nvPr/>
        </p:nvSpPr>
        <p:spPr>
          <a:xfrm>
            <a:off x="1231725" y="463486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pixel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C588E45F-9C51-466C-BD49-AAB94ECF56C4}"/>
              </a:ext>
            </a:extLst>
          </p:cNvPr>
          <p:cNvSpPr/>
          <p:nvPr/>
        </p:nvSpPr>
        <p:spPr>
          <a:xfrm rot="16200000">
            <a:off x="2738832" y="4798658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7DD3A1-017F-4FD1-A63E-45AE83A2EB60}"/>
              </a:ext>
            </a:extLst>
          </p:cNvPr>
          <p:cNvSpPr txBox="1"/>
          <p:nvPr/>
        </p:nvSpPr>
        <p:spPr>
          <a:xfrm>
            <a:off x="2325195" y="44336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weighting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02B7EB0-37B5-411C-A21D-AA11A25F5151}"/>
              </a:ext>
            </a:extLst>
          </p:cNvPr>
          <p:cNvSpPr/>
          <p:nvPr/>
        </p:nvSpPr>
        <p:spPr>
          <a:xfrm rot="5400000">
            <a:off x="3628669" y="5809535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5D585B-F5E2-4241-AAD0-54A07EFC455C}"/>
              </a:ext>
            </a:extLst>
          </p:cNvPr>
          <p:cNvSpPr txBox="1"/>
          <p:nvPr/>
        </p:nvSpPr>
        <p:spPr>
          <a:xfrm>
            <a:off x="3237861" y="59501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9711BE-741E-42A3-B78D-4F3838C5E858}"/>
                  </a:ext>
                </a:extLst>
              </p:cNvPr>
              <p:cNvSpPr txBox="1"/>
              <p:nvPr/>
            </p:nvSpPr>
            <p:spPr>
              <a:xfrm>
                <a:off x="5454700" y="4880080"/>
                <a:ext cx="2187137" cy="610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K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altLang="zh-HK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HK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𝑖𝑠𝑡</m:t>
                    </m:r>
                    <m:d>
                      <m:dPr>
                        <m:ctrl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sz="22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  <m:r>
                          <m:rPr>
                            <m:brk m:alnAt="7"/>
                          </m:r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HK" sz="2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altLang="zh-HK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</m:e>
                    </m:d>
                    <m:r>
                      <a:rPr lang="en-US" altLang="zh-HK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brk m:alnAt="7"/>
                          </m:rPr>
                          <a:rPr lang="zh-HK" alt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zh-HK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9711BE-741E-42A3-B78D-4F3838C5E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700" y="4880080"/>
                <a:ext cx="2187137" cy="610360"/>
              </a:xfrm>
              <a:prstGeom prst="rect">
                <a:avLst/>
              </a:prstGeom>
              <a:blipFill>
                <a:blip r:embed="rId7"/>
                <a:stretch>
                  <a:fillRect l="-3621" b="-100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1AB6154-1D5F-43E2-A81A-E4EF48DB9F43}"/>
              </a:ext>
            </a:extLst>
          </p:cNvPr>
          <p:cNvSpPr txBox="1"/>
          <p:nvPr/>
        </p:nvSpPr>
        <p:spPr>
          <a:xfrm>
            <a:off x="5439913" y="5307171"/>
            <a:ext cx="12811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  <a:endParaRPr lang="zh-HK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F3C42E1-EC2D-4921-A2B5-7140DE4FB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7"/>
    </mc:Choice>
    <mc:Fallback xmlns="">
      <p:transition spd="slow" advTm="5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16" x="6346825" y="2767013"/>
          <p14:tracePt t="7928" x="6323013" y="2767013"/>
          <p14:tracePt t="7942" x="6283325" y="2767013"/>
          <p14:tracePt t="7956" x="6227763" y="2767013"/>
          <p14:tracePt t="7973" x="6180138" y="2774950"/>
          <p14:tracePt t="7989" x="6140450" y="2774950"/>
          <p14:tracePt t="7989" x="6100763" y="2774950"/>
          <p14:tracePt t="8006" x="6083300" y="2774950"/>
          <p14:tracePt t="8022" x="6075363" y="2767013"/>
          <p14:tracePt t="8039" x="6083300" y="2759075"/>
          <p14:tracePt t="8056" x="6124575" y="2751138"/>
          <p14:tracePt t="8073" x="6267450" y="2695575"/>
          <p14:tracePt t="8075" x="6650038" y="2559050"/>
          <p14:tracePt t="8090" x="7112000" y="2439988"/>
          <p14:tracePt t="8106" x="7559675" y="2392363"/>
          <p14:tracePt t="8123" x="7839075" y="2368550"/>
          <p14:tracePt t="8125" x="7934325" y="2344738"/>
          <p14:tracePt t="8139" x="7974013" y="2328863"/>
          <p14:tracePt t="8159" x="7934325" y="2281238"/>
          <p14:tracePt t="8294" x="8005763" y="2281238"/>
          <p14:tracePt t="8306" x="8172450" y="2297113"/>
          <p14:tracePt t="8318" x="8636000" y="2408238"/>
          <p14:tracePt t="8330" x="9169400" y="2600325"/>
          <p14:tracePt t="8342" x="9696450" y="2719388"/>
          <p14:tracePt t="8356" x="10174288" y="2814638"/>
          <p14:tracePt t="8372" x="10469563" y="2846388"/>
          <p14:tracePt t="8389" x="10669588" y="2846388"/>
          <p14:tracePt t="8406" x="10828338" y="2806700"/>
          <p14:tracePt t="8550" x="10844213" y="2806700"/>
          <p14:tracePt t="8562" x="10907713" y="2798763"/>
          <p14:tracePt t="8574" x="10996613" y="2790825"/>
          <p14:tracePt t="8586" x="11131550" y="2767013"/>
          <p14:tracePt t="8599" x="11347450" y="2727325"/>
          <p14:tracePt t="8611" x="11522075" y="2695575"/>
          <p14:tracePt t="8623" x="11609388" y="2671763"/>
          <p14:tracePt t="8638" x="11649075" y="2647950"/>
          <p14:tracePt t="8655" x="11657013" y="2632075"/>
          <p14:tracePt t="8672" x="11657013" y="2624138"/>
          <p14:tracePt t="8672" x="11657013" y="2616200"/>
          <p14:tracePt t="8688" x="11649075" y="2592388"/>
          <p14:tracePt t="8705" x="11585575" y="2559050"/>
          <p14:tracePt t="8722" x="11530013" y="2511425"/>
          <p14:tracePt t="8722" x="11466513" y="2447925"/>
          <p14:tracePt t="8738" x="11395075" y="2384425"/>
          <p14:tracePt t="8755" x="11306175" y="2336800"/>
          <p14:tracePt t="8772" x="11218863" y="2320925"/>
          <p14:tracePt t="8772" x="11147425" y="2305050"/>
          <p14:tracePt t="8788" x="11060113" y="2297113"/>
          <p14:tracePt t="8805" x="10971213" y="2297113"/>
          <p14:tracePt t="8807" x="10915650" y="2297113"/>
          <p14:tracePt t="8821" x="10852150" y="2320925"/>
          <p14:tracePt t="8838" x="10764838" y="2368550"/>
          <p14:tracePt t="8855" x="10709275" y="2439988"/>
          <p14:tracePt t="8856" x="10653713" y="2511425"/>
          <p14:tracePt t="8871" x="10629900" y="2559050"/>
          <p14:tracePt t="8888" x="10604500" y="2608263"/>
          <p14:tracePt t="8904" x="10580688" y="2687638"/>
          <p14:tracePt t="8906" x="10556875" y="2782888"/>
          <p14:tracePt t="8921" x="10541000" y="2862263"/>
          <p14:tracePt t="8938" x="10525125" y="2959100"/>
          <p14:tracePt t="8940" x="10517188" y="3078163"/>
          <p14:tracePt t="8954" x="10509250" y="3157538"/>
          <p14:tracePt t="8971" x="10501313" y="3228975"/>
          <p14:tracePt t="8988" x="10501313" y="3333750"/>
          <p14:tracePt t="8989" x="10501313" y="3421063"/>
          <p14:tracePt t="9004" x="10509250" y="3476625"/>
          <p14:tracePt t="9021" x="10517188" y="3540125"/>
          <p14:tracePt t="9038" x="10533063" y="3621088"/>
          <p14:tracePt t="9039" x="10541000" y="3700463"/>
          <p14:tracePt t="9054" x="10556875" y="3756025"/>
          <p14:tracePt t="9071" x="10572750" y="3779838"/>
          <p14:tracePt t="9088" x="10588625" y="3811588"/>
          <p14:tracePt t="9089" x="10629900" y="3827463"/>
          <p14:tracePt t="9104" x="10677525" y="3843338"/>
          <p14:tracePt t="9121" x="10725150" y="3851275"/>
          <p14:tracePt t="9137" x="10748963" y="3851275"/>
          <p14:tracePt t="9139" x="10772775" y="3859213"/>
          <p14:tracePt t="9157" x="10804525" y="3867150"/>
          <p14:tracePt t="9160" x="10852150" y="3867150"/>
          <p14:tracePt t="9173" x="10907713" y="3875088"/>
          <p14:tracePt t="9187" x="10955338" y="3875088"/>
          <p14:tracePt t="9204" x="10996613" y="3875088"/>
          <p14:tracePt t="9221" x="11052175" y="3875088"/>
          <p14:tracePt t="9222" x="11131550" y="3875088"/>
          <p14:tracePt t="9237" x="11187113" y="3867150"/>
          <p14:tracePt t="9254" x="11242675" y="3859213"/>
          <p14:tracePt t="9270" x="11298238" y="3843338"/>
          <p14:tracePt t="9272" x="11379200" y="3827463"/>
          <p14:tracePt t="9287" x="11434763" y="3779838"/>
          <p14:tracePt t="9304" x="11490325" y="3692525"/>
          <p14:tracePt t="9320" x="11553825" y="3613150"/>
          <p14:tracePt t="9322" x="11617325" y="3548063"/>
          <p14:tracePt t="9337" x="11664950" y="3500438"/>
          <p14:tracePt t="9354" x="11714163" y="3436938"/>
          <p14:tracePt t="9355" x="11737975" y="3365500"/>
          <p14:tracePt t="9370" x="11753850" y="3325813"/>
          <p14:tracePt t="9387" x="11761788" y="3278188"/>
          <p14:tracePt t="9404" x="11761788" y="3244850"/>
          <p14:tracePt t="9406" x="11769725" y="3205163"/>
          <p14:tracePt t="9420" x="11769725" y="3165475"/>
          <p14:tracePt t="9437" x="11769725" y="3094038"/>
          <p14:tracePt t="9453" x="11753850" y="3038475"/>
          <p14:tracePt t="9455" x="11730038" y="2990850"/>
          <p14:tracePt t="9470" x="11682413" y="2943225"/>
          <p14:tracePt t="9487" x="11649075" y="2862263"/>
          <p14:tracePt t="9489" x="11601450" y="2782888"/>
          <p14:tracePt t="9503" x="11569700" y="2711450"/>
          <p14:tracePt t="9520" x="11537950" y="2647950"/>
          <p14:tracePt t="9537" x="11490325" y="2592388"/>
          <p14:tracePt t="9538" x="11418888" y="2535238"/>
          <p14:tracePt t="9553" x="11363325" y="2487613"/>
          <p14:tracePt t="9570" x="11323638" y="2455863"/>
          <p14:tracePt t="9586" x="11282363" y="2439988"/>
          <p14:tracePt t="9588" x="11266488" y="2424113"/>
          <p14:tracePt t="9603" x="11258550" y="2424113"/>
          <p14:tracePt t="9620" x="11250613" y="2416175"/>
          <p14:tracePt t="26107" x="11242675" y="2416175"/>
          <p14:tracePt t="26120" x="11187113" y="2416175"/>
          <p14:tracePt t="26132" x="11091863" y="2432050"/>
          <p14:tracePt t="26144" x="10868025" y="2455863"/>
          <p14:tracePt t="26157" x="10398125" y="2519363"/>
          <p14:tracePt t="26168" x="9823450" y="2663825"/>
          <p14:tracePt t="26184" x="9209088" y="2798763"/>
          <p14:tracePt t="26201" x="8643938" y="2901950"/>
          <p14:tracePt t="26217" x="8229600" y="2998788"/>
          <p14:tracePt t="26218" x="8029575" y="3014663"/>
          <p14:tracePt t="26234" x="7942263" y="3014663"/>
          <p14:tracePt t="26251" x="7926388" y="3014663"/>
          <p14:tracePt t="26267" x="7950200" y="2998788"/>
          <p14:tracePt t="26449" x="7942263" y="2998788"/>
          <p14:tracePt t="26461" x="7902575" y="2998788"/>
          <p14:tracePt t="26474" x="7805738" y="3022600"/>
          <p14:tracePt t="26486" x="7646988" y="3086100"/>
          <p14:tracePt t="26500" x="7272338" y="3173413"/>
          <p14:tracePt t="26517" x="6810375" y="3325813"/>
          <p14:tracePt t="26533" x="6315075" y="3532188"/>
          <p14:tracePt t="26535" x="5805488" y="3700463"/>
          <p14:tracePt t="26550" x="5381625" y="3851275"/>
          <p14:tracePt t="26567" x="5135563" y="3914775"/>
          <p14:tracePt t="26583" x="5046663" y="3930650"/>
          <p14:tracePt t="26585" x="5014913" y="3930650"/>
          <p14:tracePt t="26600" x="5006975" y="3930650"/>
          <p14:tracePt t="26616" x="5022850" y="3922713"/>
          <p14:tracePt t="26791" x="4999038" y="3922713"/>
          <p14:tracePt t="26803" x="4959350" y="3930650"/>
          <p14:tracePt t="26816" x="4911725" y="3948113"/>
          <p14:tracePt t="26827" x="4824413" y="3979863"/>
          <p14:tracePt t="26839" x="4632325" y="4098925"/>
          <p14:tracePt t="26852" x="4378325" y="4257675"/>
          <p14:tracePt t="26866" x="4019550" y="4521200"/>
          <p14:tracePt t="26883" x="3619500" y="4800600"/>
          <p14:tracePt t="26899" x="3292475" y="5127625"/>
          <p14:tracePt t="26900" x="3046413" y="5294313"/>
          <p14:tracePt t="26916" x="2933700" y="5383213"/>
          <p14:tracePt t="26933" x="2886075" y="5407025"/>
          <p14:tracePt t="26949" x="2870200" y="5414963"/>
          <p14:tracePt t="26950" x="2870200" y="5407025"/>
          <p14:tracePt t="27157" x="2878138" y="5407025"/>
          <p14:tracePt t="27169" x="2878138" y="5414963"/>
          <p14:tracePt t="27181" x="2886075" y="5414963"/>
          <p14:tracePt t="27193" x="2886075" y="5422900"/>
          <p14:tracePt t="27206" x="2894013" y="5430838"/>
          <p14:tracePt t="27254" x="2894013" y="5438775"/>
          <p14:tracePt t="27303" x="2894013" y="5430838"/>
          <p14:tracePt t="27316" x="2894013" y="5422900"/>
          <p14:tracePt t="27328" x="2894013" y="5414963"/>
          <p14:tracePt t="27339" x="2894013" y="5407025"/>
          <p14:tracePt t="27352" x="2886075" y="5407025"/>
          <p14:tracePt t="27498" x="2894013" y="5407025"/>
          <p14:tracePt t="27742" x="2894013" y="5414963"/>
          <p14:tracePt t="27767" x="2894013" y="5422900"/>
          <p14:tracePt t="27779" x="2894013" y="5430838"/>
          <p14:tracePt t="27792" x="2894013" y="5438775"/>
          <p14:tracePt t="27816" x="2901950" y="5438775"/>
          <p14:tracePt t="27828" x="2909888" y="5446713"/>
          <p14:tracePt t="27840" x="2925763" y="5446713"/>
          <p14:tracePt t="27852" x="2941638" y="5462588"/>
          <p14:tracePt t="27864" x="2967038" y="5486400"/>
          <p14:tracePt t="27881" x="3006725" y="5518150"/>
          <p14:tracePt t="27897" x="3086100" y="5549900"/>
          <p14:tracePt t="27914" x="3165475" y="5565775"/>
          <p14:tracePt t="27914" x="3276600" y="5581650"/>
          <p14:tracePt t="27930" x="3381375" y="5581650"/>
          <p14:tracePt t="27947" x="3476625" y="5581650"/>
          <p14:tracePt t="27964" x="3603625" y="5549900"/>
          <p14:tracePt t="27964" x="3700463" y="5518150"/>
          <p14:tracePt t="27980" x="3795713" y="5486400"/>
          <p14:tracePt t="27997" x="3906838" y="5462588"/>
          <p14:tracePt t="27999" x="4002088" y="5422900"/>
          <p14:tracePt t="28014" x="4098925" y="5399088"/>
          <p14:tracePt t="28030" x="4202113" y="5375275"/>
          <p14:tracePt t="28047" x="4273550" y="5343525"/>
          <p14:tracePt t="28049" x="4321175" y="5310188"/>
          <p14:tracePt t="28063" x="4352925" y="5286375"/>
          <p14:tracePt t="28080" x="4378325" y="5222875"/>
          <p14:tracePt t="28097" x="4386263" y="5191125"/>
          <p14:tracePt t="28099" x="4394200" y="5151438"/>
          <p14:tracePt t="28113" x="4394200" y="5127625"/>
          <p14:tracePt t="28130" x="4394200" y="5103813"/>
          <p14:tracePt t="28147" x="4394200" y="5072063"/>
          <p14:tracePt t="28148" x="4370388" y="5032375"/>
          <p14:tracePt t="28166" x="4344988" y="4967288"/>
          <p14:tracePt t="28180" x="4313238" y="4911725"/>
          <p14:tracePt t="28182" x="4249738" y="4872038"/>
          <p14:tracePt t="28197" x="4202113" y="4840288"/>
          <p14:tracePt t="28213" x="4154488" y="4816475"/>
          <p14:tracePt t="28230" x="4114800" y="4792663"/>
          <p14:tracePt t="28232" x="4051300" y="4768850"/>
          <p14:tracePt t="28246" x="3978275" y="4752975"/>
          <p14:tracePt t="28263" x="3922713" y="4737100"/>
          <p14:tracePt t="28280" x="3875088" y="4729163"/>
          <p14:tracePt t="28281" x="3819525" y="4721225"/>
          <p14:tracePt t="28296" x="3732213" y="4713288"/>
          <p14:tracePt t="28313" x="3660775" y="4713288"/>
          <p14:tracePt t="28330" x="3579813" y="4713288"/>
          <p14:tracePt t="28330" x="3492500" y="4713288"/>
          <p14:tracePt t="28346" x="3405188" y="4713288"/>
          <p14:tracePt t="28363" x="3341688" y="4713288"/>
          <p14:tracePt t="28365" x="3268663" y="4729163"/>
          <p14:tracePt t="28379" x="3173413" y="4737100"/>
          <p14:tracePt t="28396" x="3094038" y="4752975"/>
          <p14:tracePt t="28413" x="3022600" y="4768850"/>
          <p14:tracePt t="28414" x="2917825" y="4784725"/>
          <p14:tracePt t="28429" x="2838450" y="4808538"/>
          <p14:tracePt t="28446" x="2790825" y="4832350"/>
          <p14:tracePt t="28463" x="2735263" y="4864100"/>
          <p14:tracePt t="28464" x="2671763" y="4903788"/>
          <p14:tracePt t="28479" x="2606675" y="4951413"/>
          <p14:tracePt t="28496" x="2543175" y="4992688"/>
          <p14:tracePt t="28512" x="2503488" y="5008563"/>
          <p14:tracePt t="28514" x="2471738" y="5032375"/>
          <p14:tracePt t="28529" x="2424113" y="5048250"/>
          <p14:tracePt t="28546" x="2368550" y="5064125"/>
          <p14:tracePt t="28547" x="2328863" y="5072063"/>
          <p14:tracePt t="28562" x="2289175" y="5087938"/>
          <p14:tracePt t="28579" x="2273300" y="5087938"/>
          <p14:tracePt t="28596" x="2255838" y="5103813"/>
          <p14:tracePt t="28597" x="2232025" y="5127625"/>
          <p14:tracePt t="28612" x="2216150" y="5159375"/>
          <p14:tracePt t="28629" x="2184400" y="5191125"/>
          <p14:tracePt t="28646" x="2152650" y="5222875"/>
          <p14:tracePt t="28647" x="2136775" y="5246688"/>
          <p14:tracePt t="28662" x="2120900" y="5262563"/>
          <p14:tracePt t="28679" x="2112963" y="5278438"/>
          <p14:tracePt t="28695" x="2105025" y="5286375"/>
          <p14:tracePt t="28697" x="2097088" y="5302250"/>
          <p14:tracePt t="28712" x="2097088" y="5319713"/>
          <p14:tracePt t="28729" x="2097088" y="5327650"/>
          <p14:tracePt t="28745" x="2097088" y="5343525"/>
          <p14:tracePt t="28746" x="2097088" y="5367338"/>
          <p14:tracePt t="28762" x="2105025" y="5414963"/>
          <p14:tracePt t="28779" x="2128838" y="5454650"/>
          <p14:tracePt t="28779" x="2160588" y="5494338"/>
          <p14:tracePt t="28795" x="2192338" y="5549900"/>
          <p14:tracePt t="28812" x="2216150" y="5621338"/>
          <p14:tracePt t="28828" x="2247900" y="5670550"/>
          <p14:tracePt t="28829" x="2281238" y="5710238"/>
          <p14:tracePt t="28845" x="2328863" y="5734050"/>
          <p14:tracePt t="28862" x="2376488" y="5749925"/>
          <p14:tracePt t="28878" x="2416175" y="5757863"/>
          <p14:tracePt t="28879" x="2439988" y="5757863"/>
          <p14:tracePt t="28895" x="2471738" y="5765800"/>
          <p14:tracePt t="28912" x="2527300" y="5773738"/>
          <p14:tracePt t="28914" x="2598738" y="5773738"/>
          <p14:tracePt t="28928" x="2640013" y="5773738"/>
          <p14:tracePt t="28945" x="2687638" y="5773738"/>
          <p14:tracePt t="28962" x="2751138" y="5773738"/>
          <p14:tracePt t="28964" x="2822575" y="5773738"/>
          <p14:tracePt t="28978" x="2901950" y="5773738"/>
          <p14:tracePt t="28995" x="3014663" y="5765800"/>
          <p14:tracePt t="29011" x="3125788" y="5749925"/>
          <p14:tracePt t="29013" x="3276600" y="5718175"/>
          <p14:tracePt t="29028" x="3413125" y="5678488"/>
          <p14:tracePt t="29045" x="3579813" y="5589588"/>
          <p14:tracePt t="29061" x="3756025" y="5502275"/>
          <p14:tracePt t="29063" x="3875088" y="5438775"/>
          <p14:tracePt t="29078" x="4002088" y="5391150"/>
          <p14:tracePt t="29095" x="4090988" y="5343525"/>
          <p14:tracePt t="29096" x="4138613" y="5302250"/>
          <p14:tracePt t="29111" x="4170363" y="5254625"/>
          <p14:tracePt t="29128" x="4186238" y="5207000"/>
          <p14:tracePt t="29145" x="4194175" y="5175250"/>
          <p14:tracePt t="29146" x="4194175" y="5159375"/>
          <p14:tracePt t="29164" x="4186238" y="5127625"/>
          <p14:tracePt t="29178" x="4138613" y="5095875"/>
          <p14:tracePt t="29194" x="4083050" y="5072063"/>
          <p14:tracePt t="29196" x="4011613" y="5032375"/>
          <p14:tracePt t="29211" x="3922713" y="4967288"/>
          <p14:tracePt t="29228" x="3811588" y="4895850"/>
          <p14:tracePt t="29244" x="3716338" y="4848225"/>
          <p14:tracePt t="29246" x="3579813" y="4800600"/>
          <p14:tracePt t="29261" x="3452813" y="4768850"/>
          <p14:tracePt t="29278" x="3317875" y="4737100"/>
          <p14:tracePt t="29294" x="3181350" y="4729163"/>
          <p14:tracePt t="29295" x="3094038" y="4729163"/>
          <p14:tracePt t="29311" x="3006725" y="4729163"/>
          <p14:tracePt t="29327" x="2909888" y="4737100"/>
          <p14:tracePt t="29328" x="2838450" y="4752975"/>
          <p14:tracePt t="29344" x="2782888" y="4776788"/>
          <p14:tracePt t="29361" x="2735263" y="4800600"/>
          <p14:tracePt t="29377" x="2655888" y="4840288"/>
          <p14:tracePt t="29378" x="2590800" y="4887913"/>
          <p14:tracePt t="29394" x="2551113" y="4935538"/>
          <p14:tracePt t="29411" x="2519363" y="4967288"/>
          <p14:tracePt t="29427" x="2503488" y="4992688"/>
          <p14:tracePt t="29428" x="2487613" y="5016500"/>
          <p14:tracePt t="29444" x="2479675" y="5040313"/>
          <p14:tracePt t="29460" x="2463800" y="5056188"/>
          <p14:tracePt t="29462" x="2455863" y="5080000"/>
          <p14:tracePt t="29477" x="2447925" y="5103813"/>
          <p14:tracePt t="29494" x="2447925" y="5135563"/>
          <p14:tracePt t="29510" x="2447925" y="5167313"/>
          <p14:tracePt t="29512" x="2447925" y="5191125"/>
          <p14:tracePt t="29527" x="2447925" y="5214938"/>
          <p14:tracePt t="29544" x="2447925" y="5230813"/>
          <p14:tracePt t="29560" x="2447925" y="5246688"/>
          <p14:tracePt t="29562" x="2447925" y="5262563"/>
          <p14:tracePt t="29577" x="2447925" y="5302250"/>
          <p14:tracePt t="29593" x="2455863" y="5335588"/>
          <p14:tracePt t="29610" x="2471738" y="5375275"/>
          <p14:tracePt t="29612" x="2495550" y="5414963"/>
          <p14:tracePt t="29627" x="2511425" y="5430838"/>
          <p14:tracePt t="29644" x="2574925" y="5454650"/>
          <p14:tracePt t="29645" x="2606675" y="5470525"/>
          <p14:tracePt t="29660" x="2647950" y="5478463"/>
          <p14:tracePt t="29677" x="2671763" y="5486400"/>
          <p14:tracePt t="29693" x="2711450" y="5486400"/>
          <p14:tracePt t="29695" x="2759075" y="5486400"/>
          <p14:tracePt t="29710" x="2798763" y="5486400"/>
          <p14:tracePt t="29727" x="2838450" y="5486400"/>
          <p14:tracePt t="29743" x="2862263" y="5486400"/>
          <p14:tracePt t="29745" x="2886075" y="5486400"/>
          <p14:tracePt t="29760" x="2917825" y="5486400"/>
          <p14:tracePt t="29776" x="2967038" y="5478463"/>
          <p14:tracePt t="29793" x="2998788" y="5470525"/>
          <p14:tracePt t="29795" x="3038475" y="5462588"/>
          <p14:tracePt t="29810" x="3070225" y="5446713"/>
          <p14:tracePt t="29826" x="3117850" y="5430838"/>
          <p14:tracePt t="29843" x="3157538" y="5422900"/>
          <p14:tracePt t="29844" x="3189288" y="5399088"/>
          <p14:tracePt t="29860" x="3221038" y="5383213"/>
          <p14:tracePt t="29876" x="3252788" y="5343525"/>
          <p14:tracePt t="29877" x="3308350" y="5286375"/>
          <p14:tracePt t="29893" x="3381375" y="5246688"/>
          <p14:tracePt t="29910" x="3444875" y="5214938"/>
          <p14:tracePt t="29926" x="3484563" y="5183188"/>
          <p14:tracePt t="29927" x="3508375" y="5159375"/>
          <p14:tracePt t="29943" x="3524250" y="5151438"/>
          <p14:tracePt t="29959" x="3524250" y="5143500"/>
          <p14:tracePt t="30012" x="3516313" y="5135563"/>
          <p14:tracePt t="30267" x="3508375" y="5127625"/>
          <p14:tracePt t="30292" x="3500438" y="5119688"/>
          <p14:tracePt t="30304" x="3492500" y="5111750"/>
          <p14:tracePt t="30317" x="3484563" y="5111750"/>
          <p14:tracePt t="30328" x="3468688" y="5111750"/>
          <p14:tracePt t="30342" x="3460750" y="5103813"/>
          <p14:tracePt t="30358" x="3444875" y="5095875"/>
          <p14:tracePt t="30375" x="3436938" y="5095875"/>
          <p14:tracePt t="30392" x="3421063" y="5087938"/>
          <p14:tracePt t="30392" x="3397250" y="5087938"/>
          <p14:tracePt t="30408" x="3373438" y="5080000"/>
          <p14:tracePt t="30425" x="3365500" y="5080000"/>
          <p14:tracePt t="30427" x="3357563" y="5080000"/>
          <p14:tracePt t="31183" x="3349625" y="5080000"/>
          <p14:tracePt t="31194" x="3333750" y="5080000"/>
          <p14:tracePt t="31207" x="3292475" y="5103813"/>
          <p14:tracePt t="31219" x="3236913" y="5127625"/>
          <p14:tracePt t="31231" x="3101975" y="5183188"/>
          <p14:tracePt t="31244" x="2878138" y="5262563"/>
          <p14:tracePt t="31256" x="2624138" y="5375275"/>
          <p14:tracePt t="31273" x="2352675" y="5470525"/>
          <p14:tracePt t="31290" x="2152650" y="5534025"/>
          <p14:tracePt t="31306" x="1978025" y="5573713"/>
          <p14:tracePt t="31307" x="1849438" y="5589588"/>
          <p14:tracePt t="31323" x="1762125" y="5589588"/>
          <p14:tracePt t="31340" x="1698625" y="5589588"/>
          <p14:tracePt t="31342" x="1658938" y="5573713"/>
          <p14:tracePt t="31356" x="1651000" y="5557838"/>
          <p14:tracePt t="31373" x="1651000" y="5526088"/>
          <p14:tracePt t="31561" x="1635125" y="5526088"/>
          <p14:tracePt t="31597" x="1627188" y="5526088"/>
          <p14:tracePt t="31732" x="1627188" y="5518150"/>
          <p14:tracePt t="31768" x="1635125" y="5510213"/>
          <p14:tracePt t="31780" x="1651000" y="5502275"/>
          <p14:tracePt t="31793" x="1666875" y="5494338"/>
          <p14:tracePt t="31805" x="1690688" y="5486400"/>
          <p14:tracePt t="31822" x="1722438" y="5470525"/>
          <p14:tracePt t="31839" x="1738313" y="5462588"/>
          <p14:tracePt t="31855" x="1754188" y="5454650"/>
          <p14:tracePt t="31856" x="1770063" y="5446713"/>
          <p14:tracePt t="31872" x="1778000" y="5438775"/>
          <p14:tracePt t="31889" x="1778000" y="5430838"/>
          <p14:tracePt t="31891" x="1785938" y="5422900"/>
          <p14:tracePt t="31905" x="1785938" y="5407025"/>
          <p14:tracePt t="31927" x="1793875" y="5399088"/>
          <p14:tracePt t="31952" x="1793875" y="5391150"/>
          <p14:tracePt t="31976" x="1793875" y="5383213"/>
          <p14:tracePt t="31988" x="1793875" y="5375275"/>
          <p14:tracePt t="32013" x="1793875" y="5359400"/>
          <p14:tracePt t="32024" x="1793875" y="5351463"/>
          <p14:tracePt t="32036" x="1793875" y="5327650"/>
          <p14:tracePt t="32049" x="1793875" y="5302250"/>
          <p14:tracePt t="32061" x="1785938" y="5286375"/>
          <p14:tracePt t="32073" x="1778000" y="5270500"/>
          <p14:tracePt t="32088" x="1770063" y="5254625"/>
          <p14:tracePt t="32105" x="1754188" y="5238750"/>
          <p14:tracePt t="32121" x="1738313" y="5230813"/>
          <p14:tracePt t="32122" x="1722438" y="5222875"/>
          <p14:tracePt t="32138" x="1714500" y="5214938"/>
          <p14:tracePt t="32156" x="1706563" y="5214938"/>
          <p14:tracePt t="32158" x="1690688" y="5207000"/>
          <p14:tracePt t="32172" x="1682750" y="5207000"/>
          <p14:tracePt t="32188" x="1674813" y="5207000"/>
          <p14:tracePt t="32205" x="1651000" y="5207000"/>
          <p14:tracePt t="32221" x="1635125" y="5214938"/>
          <p14:tracePt t="32223" x="1619250" y="5222875"/>
          <p14:tracePt t="32238" x="1603375" y="5238750"/>
          <p14:tracePt t="32254" x="1603375" y="5246688"/>
          <p14:tracePt t="32271" x="1595438" y="5254625"/>
          <p14:tracePt t="32271" x="1579563" y="5278438"/>
          <p14:tracePt t="32288" x="1579563" y="5310188"/>
          <p14:tracePt t="32304" x="1571625" y="5335588"/>
          <p14:tracePt t="32305" x="1562100" y="5351463"/>
          <p14:tracePt t="32321" x="1554163" y="5375275"/>
          <p14:tracePt t="32338" x="1554163" y="5391150"/>
          <p14:tracePt t="32354" x="1546225" y="5399088"/>
          <p14:tracePt t="32355" x="1538288" y="5422900"/>
          <p14:tracePt t="32371" x="1538288" y="5462588"/>
          <p14:tracePt t="32387" x="1538288" y="5494338"/>
          <p14:tracePt t="32404" x="1538288" y="5518150"/>
          <p14:tracePt t="32405" x="1538288" y="5541963"/>
          <p14:tracePt t="32421" x="1538288" y="5565775"/>
          <p14:tracePt t="32437" x="1538288" y="5597525"/>
          <p14:tracePt t="32439" x="1546225" y="5621338"/>
          <p14:tracePt t="32454" x="1546225" y="5645150"/>
          <p14:tracePt t="32471" x="1554163" y="5662613"/>
          <p14:tracePt t="32487" x="1562100" y="5670550"/>
          <p14:tracePt t="32489" x="1571625" y="5686425"/>
          <p14:tracePt t="32504" x="1579563" y="5686425"/>
          <p14:tracePt t="32521" x="1587500" y="5694363"/>
          <p14:tracePt t="32537" x="1611313" y="5694363"/>
          <p14:tracePt t="32539" x="1635125" y="5702300"/>
          <p14:tracePt t="32554" x="1651000" y="5702300"/>
          <p14:tracePt t="32571" x="1666875" y="5702300"/>
          <p14:tracePt t="32587" x="1682750" y="5702300"/>
          <p14:tracePt t="32589" x="1698625" y="5694363"/>
          <p14:tracePt t="32604" x="1706563" y="5686425"/>
          <p14:tracePt t="32620" x="1722438" y="5653088"/>
          <p14:tracePt t="32623" x="1738313" y="5621338"/>
          <p14:tracePt t="32637" x="1746250" y="5589588"/>
          <p14:tracePt t="32654" x="1754188" y="5565775"/>
          <p14:tracePt t="32670" x="1770063" y="5549900"/>
          <p14:tracePt t="32672" x="1770063" y="5534025"/>
          <p14:tracePt t="32687" x="1778000" y="5518150"/>
          <p14:tracePt t="32704" x="1778000" y="5478463"/>
          <p14:tracePt t="32720" x="1778000" y="5454650"/>
          <p14:tracePt t="32722" x="1778000" y="5430838"/>
          <p14:tracePt t="32737" x="1770063" y="5407025"/>
          <p14:tracePt t="32753" x="1754188" y="5391150"/>
          <p14:tracePt t="32770" x="1746250" y="5375275"/>
          <p14:tracePt t="32772" x="1730375" y="5359400"/>
          <p14:tracePt t="32787" x="1722438" y="5343525"/>
          <p14:tracePt t="32803" x="1714500" y="5310188"/>
          <p14:tracePt t="32805" x="1706563" y="5294313"/>
          <p14:tracePt t="32820" x="1698625" y="5278438"/>
          <p14:tracePt t="32837" x="1690688" y="5270500"/>
          <p14:tracePt t="32853" x="1682750" y="5262563"/>
          <p14:tracePt t="32855" x="1658938" y="5262563"/>
          <p14:tracePt t="32870" x="1643063" y="5254625"/>
          <p14:tracePt t="32887" x="1627188" y="5254625"/>
          <p14:tracePt t="32903" x="1619250" y="5254625"/>
          <p14:tracePt t="32905" x="1611313" y="5254625"/>
          <p14:tracePt t="32920" x="1603375" y="5270500"/>
          <p14:tracePt t="32936" x="1595438" y="5286375"/>
          <p14:tracePt t="32953" x="1587500" y="5302250"/>
          <p14:tracePt t="32955" x="1587500" y="5310188"/>
          <p14:tracePt t="32970" x="1587500" y="5335588"/>
          <p14:tracePt t="32986" x="1579563" y="5343525"/>
          <p14:tracePt t="33003" x="1571625" y="5351463"/>
          <p14:tracePt t="33005" x="1562100" y="5375275"/>
          <p14:tracePt t="33020" x="1562100" y="5383213"/>
          <p14:tracePt t="33036" x="1554163" y="5407025"/>
          <p14:tracePt t="33038" x="1554163" y="5430838"/>
          <p14:tracePt t="33053" x="1546225" y="5462588"/>
          <p14:tracePt t="33069" x="1546225" y="5494338"/>
          <p14:tracePt t="33086" x="1546225" y="5510213"/>
          <p14:tracePt t="33088" x="1538288" y="5534025"/>
          <p14:tracePt t="33103" x="1538288" y="5557838"/>
          <p14:tracePt t="33119" x="1538288" y="5597525"/>
          <p14:tracePt t="33136" x="1538288" y="5621338"/>
          <p14:tracePt t="33138" x="1554163" y="5653088"/>
          <p14:tracePt t="33156" x="1562100" y="5670550"/>
          <p14:tracePt t="33170" x="1571625" y="5678488"/>
          <p14:tracePt t="33172" x="1579563" y="5694363"/>
          <p14:tracePt t="33186" x="1603375" y="5702300"/>
          <p14:tracePt t="33203" x="1627188" y="5702300"/>
          <p14:tracePt t="33219" x="1651000" y="5702300"/>
          <p14:tracePt t="33221" x="1674813" y="5702300"/>
          <p14:tracePt t="33236" x="1690688" y="5694363"/>
          <p14:tracePt t="33252" x="1722438" y="5670550"/>
          <p14:tracePt t="33269" x="1746250" y="5637213"/>
          <p14:tracePt t="33271" x="1770063" y="5589588"/>
          <p14:tracePt t="33286" x="1801813" y="5534025"/>
          <p14:tracePt t="33302" x="1809750" y="5510213"/>
          <p14:tracePt t="33319" x="1809750" y="5494338"/>
          <p14:tracePt t="33321" x="1809750" y="5470525"/>
          <p14:tracePt t="33335" x="1809750" y="5438775"/>
          <p14:tracePt t="33352" x="1801813" y="5391150"/>
          <p14:tracePt t="33354" x="1785938" y="5351463"/>
          <p14:tracePt t="33369" x="1770063" y="5327650"/>
          <p14:tracePt t="33385" x="1754188" y="5310188"/>
          <p14:tracePt t="33402" x="1738313" y="5294313"/>
          <p14:tracePt t="33404" x="1722438" y="5278438"/>
          <p14:tracePt t="33419" x="1690688" y="5278438"/>
          <p14:tracePt t="33435" x="1666875" y="5270500"/>
          <p14:tracePt t="33452" x="1643063" y="5262563"/>
          <p14:tracePt t="33454" x="1627188" y="5254625"/>
          <p14:tracePt t="33469" x="1611313" y="5246688"/>
          <p14:tracePt t="33485" x="1595438" y="5246688"/>
          <p14:tracePt t="33502" x="1587500" y="5246688"/>
          <p14:tracePt t="33504" x="1579563" y="5246688"/>
          <p14:tracePt t="33537" x="1571625" y="5246688"/>
          <p14:tracePt t="33708" x="1571625" y="5254625"/>
          <p14:tracePt t="34074" x="1571625" y="5262563"/>
          <p14:tracePt t="34110" x="1571625" y="5270500"/>
          <p14:tracePt t="34123" x="1562100" y="5270500"/>
          <p14:tracePt t="34135" x="1562100" y="5278438"/>
          <p14:tracePt t="34160" x="1554163" y="5286375"/>
          <p14:tracePt t="34171" x="1554163" y="5294313"/>
          <p14:tracePt t="34183" x="1554163" y="5302250"/>
          <p14:tracePt t="34196" x="1546225" y="5302250"/>
          <p14:tracePt t="34208" x="1546225" y="5310188"/>
          <p14:tracePt t="34233" x="1546225" y="5319713"/>
          <p14:tracePt t="34257" x="1546225" y="5335588"/>
          <p14:tracePt t="34269" x="1546225" y="5343525"/>
          <p14:tracePt t="34281" x="1546225" y="5359400"/>
          <p14:tracePt t="34294" x="1546225" y="5375275"/>
          <p14:tracePt t="34305" x="1546225" y="5399088"/>
          <p14:tracePt t="34317" x="1546225" y="5407025"/>
          <p14:tracePt t="34333" x="1546225" y="5414963"/>
          <p14:tracePt t="34350" x="1546225" y="5430838"/>
          <p14:tracePt t="34367" x="1546225" y="5446713"/>
          <p14:tracePt t="34367" x="1546225" y="5470525"/>
          <p14:tracePt t="34383" x="1554163" y="5486400"/>
          <p14:tracePt t="34400" x="1562100" y="5494338"/>
          <p14:tracePt t="34417" x="1571625" y="5510213"/>
          <p14:tracePt t="34417" x="1579563" y="5518150"/>
          <p14:tracePt t="34433" x="1587500" y="5526088"/>
          <p14:tracePt t="34450" x="1595438" y="5534025"/>
          <p14:tracePt t="34466" x="1603375" y="5541963"/>
          <p14:tracePt t="34483" x="1611313" y="5541963"/>
          <p14:tracePt t="34500" x="1619250" y="5541963"/>
          <p14:tracePt t="34516" x="1635125" y="5541963"/>
          <p14:tracePt t="34533" x="1643063" y="5541963"/>
          <p14:tracePt t="34550" x="1651000" y="5541963"/>
          <p14:tracePt t="34566" x="1658938" y="5541963"/>
          <p14:tracePt t="34953" x="1666875" y="5541963"/>
          <p14:tracePt t="34976" x="1674813" y="5541963"/>
          <p14:tracePt t="34989" x="1682750" y="5541963"/>
          <p14:tracePt t="35001" x="1682750" y="5534025"/>
          <p14:tracePt t="35013" x="1690688" y="5526088"/>
          <p14:tracePt t="35026" x="1690688" y="5518150"/>
          <p14:tracePt t="35050" x="1698625" y="5518150"/>
          <p14:tracePt t="35062" x="1698625" y="5510213"/>
          <p14:tracePt t="35087" x="1698625" y="5502275"/>
          <p14:tracePt t="35196" x="1706563" y="5502275"/>
          <p14:tracePt t="35208" x="1714500" y="5502275"/>
          <p14:tracePt t="35233" x="1722438" y="5494338"/>
          <p14:tracePt t="35257" x="1730375" y="5486400"/>
          <p14:tracePt t="35269" x="1738313" y="5478463"/>
          <p14:tracePt t="35281" x="1746250" y="5478463"/>
          <p14:tracePt t="35294" x="1746250" y="5470525"/>
          <p14:tracePt t="35306" x="1754188" y="5454650"/>
          <p14:tracePt t="35317" x="1762125" y="5430838"/>
          <p14:tracePt t="35331" x="1762125" y="5414963"/>
          <p14:tracePt t="35348" x="1770063" y="5399088"/>
          <p14:tracePt t="35364" x="1770063" y="5383213"/>
          <p14:tracePt t="35381" x="1770063" y="5367338"/>
          <p14:tracePt t="35398" x="1770063" y="5359400"/>
          <p14:tracePt t="35414" x="1770063" y="5343525"/>
          <p14:tracePt t="35416" x="1770063" y="5327650"/>
          <p14:tracePt t="35431" x="1762125" y="5310188"/>
          <p14:tracePt t="35448" x="1754188" y="5294313"/>
          <p14:tracePt t="35464" x="1754188" y="5286375"/>
          <p14:tracePt t="35466" x="1738313" y="5270500"/>
          <p14:tracePt t="35497" x="1722438" y="5262563"/>
          <p14:tracePt t="35514" x="1714500" y="5254625"/>
          <p14:tracePt t="35538" x="1706563" y="5254625"/>
          <p14:tracePt t="35550" x="1706563" y="5246688"/>
          <p14:tracePt t="35564" x="1698625" y="5246688"/>
          <p14:tracePt t="35581" x="1690688" y="5246688"/>
          <p14:tracePt t="35597" x="1690688" y="5238750"/>
          <p14:tracePt t="35614" x="1690688" y="5230813"/>
          <p14:tracePt t="35631" x="1682750" y="5230813"/>
          <p14:tracePt t="35684" x="1674813" y="5230813"/>
          <p14:tracePt t="35709" x="1666875" y="5230813"/>
          <p14:tracePt t="36013" x="1666875" y="5238750"/>
          <p14:tracePt t="43087" x="1666875" y="5230813"/>
          <p14:tracePt t="43112" x="1738313" y="5175250"/>
          <p14:tracePt t="43124" x="2001838" y="5024438"/>
          <p14:tracePt t="43136" x="2424113" y="4872038"/>
          <p14:tracePt t="43150" x="2886075" y="4776788"/>
          <p14:tracePt t="43165" x="3381375" y="4729163"/>
          <p14:tracePt t="43181" x="3914775" y="4697413"/>
          <p14:tracePt t="43198" x="4410075" y="4665663"/>
          <p14:tracePt t="43198" x="4800600" y="4665663"/>
          <p14:tracePt t="43214" x="5056188" y="4649788"/>
          <p14:tracePt t="43231" x="5143500" y="4649788"/>
          <p14:tracePt t="43248" x="5167313" y="4641850"/>
          <p14:tracePt t="43248" x="5151438" y="4633913"/>
          <p14:tracePt t="43356" x="5151438" y="4624388"/>
          <p14:tracePt t="43392" x="5414963" y="4322763"/>
          <p14:tracePt t="43405" x="5868988" y="3906838"/>
          <p14:tracePt t="43417" x="6394450" y="3587750"/>
          <p14:tracePt t="43429" x="6969125" y="3397250"/>
          <p14:tracePt t="43441" x="7559675" y="3278188"/>
          <p14:tracePt t="43453" x="8140700" y="3205163"/>
          <p14:tracePt t="43465" x="8636000" y="3189288"/>
          <p14:tracePt t="43481" x="8923338" y="3189288"/>
          <p14:tracePt t="43497" x="9018588" y="3189288"/>
          <p14:tracePt t="43513" x="9042400" y="3189288"/>
          <p14:tracePt t="43514" x="9026525" y="3173413"/>
          <p14:tracePt t="43612" x="9026525" y="3165475"/>
          <p14:tracePt t="43636" x="9137650" y="3141663"/>
          <p14:tracePt t="43649" x="9424988" y="3125788"/>
          <p14:tracePt t="43660" x="9871075" y="3125788"/>
          <p14:tracePt t="43672" x="10326688" y="3221038"/>
          <p14:tracePt t="43685" x="10764838" y="3317875"/>
          <p14:tracePt t="43697" x="11139488" y="3389313"/>
          <p14:tracePt t="43713" x="11450638" y="3421063"/>
          <p14:tracePt t="43730" x="11617325" y="3429000"/>
          <p14:tracePt t="43747" x="11682413" y="3421063"/>
          <p14:tracePt t="43747" x="11706225" y="3413125"/>
          <p14:tracePt t="43763" x="11706225" y="3373438"/>
          <p14:tracePt t="43917" x="11706225" y="3365500"/>
          <p14:tracePt t="43941" x="11706225" y="3357563"/>
          <p14:tracePt t="43966" x="11714163" y="3341688"/>
          <p14:tracePt t="43978" x="11714163" y="3333750"/>
          <p14:tracePt t="43991" x="11714163" y="3325813"/>
          <p14:tracePt t="44002" x="11714163" y="3309938"/>
          <p14:tracePt t="44014" x="11714163" y="3302000"/>
          <p14:tracePt t="44029" x="11714163" y="3286125"/>
          <p14:tracePt t="44046" x="11714163" y="3252788"/>
          <p14:tracePt t="44062" x="11698288" y="3205163"/>
          <p14:tracePt t="44064" x="11674475" y="3157538"/>
          <p14:tracePt t="44079" x="11657013" y="3101975"/>
          <p14:tracePt t="44096" x="11617325" y="3022600"/>
          <p14:tracePt t="44112" x="11577638" y="2959100"/>
          <p14:tracePt t="44114" x="11514138" y="2909888"/>
          <p14:tracePt t="44129" x="11466513" y="2854325"/>
          <p14:tracePt t="44146" x="11426825" y="2806700"/>
          <p14:tracePt t="44165" x="11355388" y="2719388"/>
          <p14:tracePt t="44179" x="11323638" y="2695575"/>
          <p14:tracePt t="44196" x="11290300" y="2679700"/>
          <p14:tracePt t="44198" x="11258550" y="2679700"/>
          <p14:tracePt t="44212" x="11234738" y="2679700"/>
          <p14:tracePt t="44229" x="11218863" y="2679700"/>
          <p14:tracePt t="44245" x="11202988" y="2679700"/>
          <p14:tracePt t="44247" x="11179175" y="2687638"/>
          <p14:tracePt t="44262" x="11147425" y="2695575"/>
          <p14:tracePt t="44279" x="11115675" y="2711450"/>
          <p14:tracePt t="44295" x="11068050" y="2727325"/>
          <p14:tracePt t="44297" x="11020425" y="2751138"/>
          <p14:tracePt t="44312" x="10988675" y="2767013"/>
          <p14:tracePt t="44329" x="10963275" y="2790825"/>
          <p14:tracePt t="44345" x="10947400" y="2798763"/>
          <p14:tracePt t="44347" x="10947400" y="2806700"/>
          <p14:tracePt t="44378" x="10947400" y="2822575"/>
          <p14:tracePt t="44539" x="10939463" y="2814638"/>
          <p14:tracePt t="44551" x="10923588" y="2806700"/>
          <p14:tracePt t="44563" x="10883900" y="2782888"/>
          <p14:tracePt t="44576" x="10828338" y="2751138"/>
          <p14:tracePt t="44588" x="10756900" y="2703513"/>
          <p14:tracePt t="44600" x="10661650" y="2671763"/>
          <p14:tracePt t="44612" x="10580688" y="2640013"/>
          <p14:tracePt t="44628" x="10501313" y="2632075"/>
          <p14:tracePt t="44645" x="10421938" y="2624138"/>
          <p14:tracePt t="44661" x="10358438" y="2624138"/>
          <p14:tracePt t="44662" x="10318750" y="2640013"/>
          <p14:tracePt t="44678" x="10294938" y="2663825"/>
          <p14:tracePt t="44694" x="10269538" y="2727325"/>
          <p14:tracePt t="44711" x="10245725" y="2806700"/>
          <p14:tracePt t="44712" x="10229850" y="2886075"/>
          <p14:tracePt t="44728" x="10213975" y="3006725"/>
          <p14:tracePt t="44744" x="10190163" y="3133725"/>
          <p14:tracePt t="44746" x="10174288" y="3278188"/>
          <p14:tracePt t="44761" x="10150475" y="3444875"/>
          <p14:tracePt t="44778" x="10150475" y="3579813"/>
          <p14:tracePt t="44794" x="10150475" y="3740150"/>
          <p14:tracePt t="44796" x="10158413" y="3851275"/>
          <p14:tracePt t="44811" x="10182225" y="3938588"/>
          <p14:tracePt t="44827" x="10198100" y="4035425"/>
          <p14:tracePt t="44844" x="10213975" y="4114800"/>
          <p14:tracePt t="44846" x="10237788" y="4186238"/>
          <p14:tracePt t="44861" x="10261600" y="4217988"/>
          <p14:tracePt t="44877" x="10310813" y="4249738"/>
          <p14:tracePt t="44894" x="10382250" y="4281488"/>
          <p14:tracePt t="44896" x="10437813" y="4298950"/>
          <p14:tracePt t="44911" x="10485438" y="4298950"/>
          <p14:tracePt t="44927" x="10541000" y="4306888"/>
          <p14:tracePt t="44929" x="10637838" y="4306888"/>
          <p14:tracePt t="44944" x="10725150" y="4298950"/>
          <p14:tracePt t="44961" x="10868025" y="4249738"/>
          <p14:tracePt t="44977" x="11004550" y="4162425"/>
          <p14:tracePt t="44979" x="11131550" y="4035425"/>
          <p14:tracePt t="44994" x="11250613" y="3938588"/>
          <p14:tracePt t="45010" x="11323638" y="3867150"/>
          <p14:tracePt t="45027" x="11379200" y="3763963"/>
          <p14:tracePt t="45029" x="11410950" y="3684588"/>
          <p14:tracePt t="45044" x="11426825" y="3629025"/>
          <p14:tracePt t="45060" x="11434763" y="3571875"/>
          <p14:tracePt t="45077" x="11434763" y="3508375"/>
          <p14:tracePt t="45079" x="11434763" y="3436938"/>
          <p14:tracePt t="45094" x="11426825" y="3373438"/>
          <p14:tracePt t="45110" x="11379200" y="3325813"/>
          <p14:tracePt t="45112" x="11323638" y="3278188"/>
          <p14:tracePt t="45127" x="11266488" y="3228975"/>
          <p14:tracePt t="45143" x="11210925" y="3149600"/>
          <p14:tracePt t="45163" x="11036300" y="2974975"/>
          <p14:tracePt t="45177" x="10939463" y="2846388"/>
          <p14:tracePt t="45193" x="10868025" y="2759075"/>
          <p14:tracePt t="45210" x="10788650" y="2703513"/>
          <p14:tracePt t="45211" x="10733088" y="2687638"/>
          <p14:tracePt t="45227" x="10701338" y="2687638"/>
          <p14:tracePt t="45243" x="10661650" y="2687638"/>
          <p14:tracePt t="45246" x="10645775" y="2687638"/>
          <p14:tracePt t="45260" x="10629900" y="2703513"/>
          <p14:tracePt t="45277" x="10612438" y="2703513"/>
          <p14:tracePt t="45293" x="10596563" y="2719388"/>
          <p14:tracePt t="45310" x="10580688" y="2727325"/>
          <p14:tracePt t="45312" x="10564813" y="2743200"/>
          <p14:tracePt t="45326" x="10556875" y="2759075"/>
          <p14:tracePt t="45343" x="10541000" y="2782888"/>
          <p14:tracePt t="45345" x="10541000" y="2790825"/>
          <p14:tracePt t="45360" x="10525125" y="2798763"/>
          <p14:tracePt t="45381" x="10517188" y="2798763"/>
          <p14:tracePt t="46271" x="10517188" y="2790825"/>
          <p14:tracePt t="46979" x="10517188" y="2798763"/>
          <p14:tracePt t="46991" x="10517188" y="2806700"/>
          <p14:tracePt t="47003" x="10517188" y="2814638"/>
          <p14:tracePt t="47016" x="10517188" y="2822575"/>
          <p14:tracePt t="47028" x="10525125" y="2830513"/>
          <p14:tracePt t="47039" x="10533063" y="2846388"/>
          <p14:tracePt t="47056" x="10533063" y="2854325"/>
          <p14:tracePt t="47073" x="10541000" y="2862263"/>
          <p14:tracePt t="47089" x="10541000" y="2878138"/>
          <p14:tracePt t="47090" x="10548938" y="2886075"/>
          <p14:tracePt t="47106" x="10548938" y="2894013"/>
          <p14:tracePt t="47123" x="10556875" y="2894013"/>
          <p14:tracePt t="47139" x="10564813" y="2894013"/>
          <p14:tracePt t="47158" x="10572750" y="2894013"/>
          <p14:tracePt t="47174" x="10580688" y="2894013"/>
          <p14:tracePt t="47199" x="10588625" y="2894013"/>
          <p14:tracePt t="47222" x="10596563" y="2894013"/>
          <p14:tracePt t="47247" x="10612438" y="2894013"/>
          <p14:tracePt t="47259" x="10620375" y="2894013"/>
          <p14:tracePt t="47272" x="10637838" y="2894013"/>
          <p14:tracePt t="47283" x="10653713" y="2894013"/>
          <p14:tracePt t="47296" x="10669588" y="2894013"/>
          <p14:tracePt t="47308" x="10693400" y="2894013"/>
          <p14:tracePt t="47322" x="10701338" y="2894013"/>
          <p14:tracePt t="47339" x="10709275" y="2894013"/>
          <p14:tracePt t="47355" x="10725150" y="2894013"/>
          <p14:tracePt t="47357" x="10741025" y="2894013"/>
          <p14:tracePt t="47372" x="10780713" y="2878138"/>
          <p14:tracePt t="47389" x="10828338" y="2870200"/>
          <p14:tracePt t="47405" x="10860088" y="2862263"/>
          <p14:tracePt t="47407" x="10883900" y="2862263"/>
          <p14:tracePt t="47422" x="10899775" y="2862263"/>
          <p14:tracePt t="47442" x="10907713" y="2854325"/>
          <p14:tracePt t="47467" x="10907713" y="2846388"/>
          <p14:tracePt t="47479" x="10907713" y="2838450"/>
          <p14:tracePt t="47491" x="10907713" y="2814638"/>
          <p14:tracePt t="47505" x="10907713" y="2798763"/>
          <p14:tracePt t="47522" x="10907713" y="2774950"/>
          <p14:tracePt t="47538" x="10907713" y="2759075"/>
          <p14:tracePt t="47540" x="10907713" y="2743200"/>
          <p14:tracePt t="47555" x="10915650" y="2727325"/>
          <p14:tracePt t="47572" x="10923588" y="2711450"/>
          <p14:tracePt t="47588" x="10939463" y="2695575"/>
          <p14:tracePt t="47590" x="10955338" y="2679700"/>
          <p14:tracePt t="47605" x="10988675" y="2640013"/>
          <p14:tracePt t="47621" x="11036300" y="2592388"/>
          <p14:tracePt t="47784" x="11052175" y="2592388"/>
          <p14:tracePt t="47796" x="11068050" y="2592388"/>
          <p14:tracePt t="47808" x="11107738" y="2576513"/>
          <p14:tracePt t="47821" x="11155363" y="2551113"/>
          <p14:tracePt t="47838" x="11202988" y="2519363"/>
          <p14:tracePt t="47854" x="11242675" y="2487613"/>
          <p14:tracePt t="47871" x="11274425" y="2463800"/>
          <p14:tracePt t="47871" x="11282363" y="2455863"/>
          <p14:tracePt t="47888" x="11282363" y="2447925"/>
          <p14:tracePt t="47904" x="11282363" y="2432050"/>
          <p14:tracePt t="47906" x="11274425" y="2424113"/>
          <p14:tracePt t="47921" x="11266488" y="2400300"/>
          <p14:tracePt t="47937" x="11250613" y="2384425"/>
          <p14:tracePt t="47954" x="11226800" y="2360613"/>
          <p14:tracePt t="47956" x="11202988" y="2336800"/>
          <p14:tracePt t="47971" x="11179175" y="2320925"/>
          <p14:tracePt t="47987" x="11139488" y="2312988"/>
          <p14:tracePt t="48004" x="11107738" y="2297113"/>
          <p14:tracePt t="48006" x="11083925" y="2297113"/>
          <p14:tracePt t="48021" x="11068050" y="2297113"/>
          <p14:tracePt t="48037" x="11052175" y="2297113"/>
          <p14:tracePt t="48054" x="11044238" y="2305050"/>
          <p14:tracePt t="48056" x="11036300" y="2320925"/>
          <p14:tracePt t="48071" x="11028363" y="2336800"/>
          <p14:tracePt t="48087" x="11020425" y="2352675"/>
          <p14:tracePt t="48089" x="11004550" y="2368550"/>
          <p14:tracePt t="48104" x="10996613" y="2384425"/>
          <p14:tracePt t="48121" x="10996613" y="2392363"/>
          <p14:tracePt t="48137" x="10988675" y="2408238"/>
          <p14:tracePt t="48139" x="10988675" y="2424113"/>
          <p14:tracePt t="48157" x="10988675" y="2447925"/>
          <p14:tracePt t="48171" x="10988675" y="2471738"/>
          <p14:tracePt t="48187" x="10988675" y="2495550"/>
          <p14:tracePt t="48189" x="10988675" y="2511425"/>
          <p14:tracePt t="48204" x="10996613" y="2527300"/>
          <p14:tracePt t="48220" x="11012488" y="2535238"/>
          <p14:tracePt t="48237" x="11020425" y="2551113"/>
          <p14:tracePt t="48239" x="11036300" y="2551113"/>
          <p14:tracePt t="48254" x="11060113" y="2559050"/>
          <p14:tracePt t="48270" x="11083925" y="2559050"/>
          <p14:tracePt t="48272" x="11115675" y="2559050"/>
          <p14:tracePt t="48287" x="11147425" y="2551113"/>
          <p14:tracePt t="48303" x="11187113" y="2535238"/>
          <p14:tracePt t="48320" x="11210925" y="2519363"/>
          <p14:tracePt t="48322" x="11242675" y="2479675"/>
          <p14:tracePt t="48337" x="11266488" y="2432050"/>
          <p14:tracePt t="48353" x="11290300" y="2400300"/>
          <p14:tracePt t="48370" x="11306175" y="2384425"/>
          <p14:tracePt t="48372" x="11306175" y="2368550"/>
          <p14:tracePt t="48387" x="11306175" y="2360613"/>
          <p14:tracePt t="48403" x="11306175" y="2352675"/>
          <p14:tracePt t="48420" x="11290300" y="2336800"/>
          <p14:tracePt t="48422" x="11274425" y="2328863"/>
          <p14:tracePt t="48436" x="11258550" y="2312988"/>
          <p14:tracePt t="48453" x="11242675" y="2305050"/>
          <p14:tracePt t="48455" x="11218863" y="2289175"/>
          <p14:tracePt t="48470" x="11202988" y="2281238"/>
          <p14:tracePt t="48486" x="11187113" y="2281238"/>
          <p14:tracePt t="48503" x="11163300" y="2281238"/>
          <p14:tracePt t="48505" x="11131550" y="2297113"/>
          <p14:tracePt t="48520" x="11115675" y="2305050"/>
          <p14:tracePt t="48536" x="11099800" y="2320925"/>
          <p14:tracePt t="48553" x="11075988" y="2336800"/>
          <p14:tracePt t="48555" x="11068050" y="2352675"/>
          <p14:tracePt t="48569" x="11052175" y="2368550"/>
          <p14:tracePt t="48586" x="11036300" y="2400300"/>
          <p14:tracePt t="48588" x="11028363" y="2432050"/>
          <p14:tracePt t="48603" x="11020425" y="2463800"/>
          <p14:tracePt t="48619" x="11012488" y="2503488"/>
          <p14:tracePt t="48636" x="11004550" y="2527300"/>
          <p14:tracePt t="48638" x="11004550" y="2551113"/>
          <p14:tracePt t="48653" x="11004550" y="2600325"/>
          <p14:tracePt t="48669" x="11004550" y="2632075"/>
          <p14:tracePt t="48686" x="11004550" y="2655888"/>
          <p14:tracePt t="48688" x="11004550" y="2671763"/>
          <p14:tracePt t="48703" x="11012488" y="2695575"/>
          <p14:tracePt t="48719" x="11020425" y="2703513"/>
          <p14:tracePt t="48736" x="11044238" y="2719388"/>
          <p14:tracePt t="48738" x="11052175" y="2719388"/>
          <p14:tracePt t="48752" x="11083925" y="2727325"/>
          <p14:tracePt t="48768" x="11131550" y="2727325"/>
          <p14:tracePt t="48785" x="11163300" y="2727325"/>
          <p14:tracePt t="48786" x="11202988" y="2711450"/>
          <p14:tracePt t="48802" x="11218863" y="2703513"/>
          <p14:tracePt t="48819" x="11234738" y="2687638"/>
          <p14:tracePt t="48821" x="11242675" y="2663825"/>
          <p14:tracePt t="48836" x="11250613" y="2632075"/>
          <p14:tracePt t="48852" x="11250613" y="2608263"/>
          <p14:tracePt t="48869" x="11250613" y="2584450"/>
          <p14:tracePt t="48871" x="11250613" y="2559050"/>
          <p14:tracePt t="48885" x="11242675" y="2535238"/>
          <p14:tracePt t="48902" x="11226800" y="2511425"/>
          <p14:tracePt t="48919" x="11202988" y="2471738"/>
          <p14:tracePt t="48921" x="11179175" y="2432050"/>
          <p14:tracePt t="48935" x="11163300" y="2416175"/>
          <p14:tracePt t="48952" x="11147425" y="2400300"/>
          <p14:tracePt t="48969" x="11131550" y="2400300"/>
          <p14:tracePt t="48971" x="11131550" y="2392363"/>
          <p14:tracePt t="48985" x="11123613" y="2392363"/>
          <p14:tracePt t="53557" x="11123613" y="2384425"/>
          <p14:tracePt t="53570" x="11115675" y="2384425"/>
          <p14:tracePt t="53580" x="11107738" y="2384425"/>
          <p14:tracePt t="53593" x="11091863" y="2376488"/>
          <p14:tracePt t="53609" x="11052175" y="2384425"/>
          <p14:tracePt t="53625" x="10931525" y="2400300"/>
          <p14:tracePt t="53642" x="10469563" y="2400300"/>
          <p14:tracePt t="53642" x="9775825" y="2305050"/>
          <p14:tracePt t="53659" x="8874125" y="2112963"/>
          <p14:tracePt t="53675" x="8037513" y="1793875"/>
          <p14:tracePt t="53692" x="7335838" y="1387475"/>
          <p14:tracePt t="53692" x="6897688" y="1123950"/>
          <p14:tracePt t="53708" x="6673850" y="965200"/>
          <p14:tracePt t="53725" x="6626225" y="917575"/>
          <p14:tracePt t="53728" x="6626225" y="885825"/>
          <p14:tracePt t="53742" x="6705600" y="804863"/>
          <p14:tracePt t="53910" x="6626225" y="781050"/>
          <p14:tracePt t="53922" x="6467475" y="749300"/>
          <p14:tracePt t="53935" x="6051550" y="622300"/>
          <p14:tracePt t="53947" x="5454650" y="406400"/>
          <p14:tracePt t="53960" x="4760913" y="1349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84A3-3997-4864-95C2-02522B22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976"/>
            <a:ext cx="10515600" cy="1325563"/>
          </a:xfrm>
        </p:spPr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KDV?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72BC3-4A7D-4961-B556-5E3B87AC5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35" y="1478540"/>
            <a:ext cx="3858163" cy="437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6CD8E-A966-4C6A-AFCC-7AAB62911FAC}"/>
              </a:ext>
            </a:extLst>
          </p:cNvPr>
          <p:cNvSpPr txBox="1"/>
          <p:nvPr/>
        </p:nvSpPr>
        <p:spPr>
          <a:xfrm>
            <a:off x="816793" y="5793967"/>
            <a:ext cx="24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Crime hotspot detection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0C536-2C36-4046-B93D-2BB1EBA80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661" y="1478539"/>
            <a:ext cx="3791479" cy="4315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CDDDF-DFED-42EB-95A1-A6654680F906}"/>
              </a:ext>
            </a:extLst>
          </p:cNvPr>
          <p:cNvSpPr txBox="1"/>
          <p:nvPr/>
        </p:nvSpPr>
        <p:spPr>
          <a:xfrm>
            <a:off x="4438309" y="5793966"/>
            <a:ext cx="328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accident hotspot detection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50BEB-1D63-4086-B6E8-3AA85518C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504" y="1478539"/>
            <a:ext cx="3810532" cy="4315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97979C-B1A6-44DF-B2B1-666A0FD6FEEE}"/>
              </a:ext>
            </a:extLst>
          </p:cNvPr>
          <p:cNvSpPr txBox="1"/>
          <p:nvPr/>
        </p:nvSpPr>
        <p:spPr>
          <a:xfrm>
            <a:off x="8648326" y="579396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hotspot detection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4A9A1928-11CA-4C6D-94CD-BA65EF8BE8FB}"/>
              </a:ext>
            </a:extLst>
          </p:cNvPr>
          <p:cNvSpPr/>
          <p:nvPr/>
        </p:nvSpPr>
        <p:spPr>
          <a:xfrm>
            <a:off x="-82492" y="6583302"/>
            <a:ext cx="12440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[1] </a:t>
            </a:r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N. Chan, P. L. Ip, L. H. U, W. H. Tong, S. Mittal, Y. Li and R. Cheng. “KDV-Explorer: A Near Real-Time Kernel Density Visualization System for Spatial Analysis” PVLDB 2021 (demo track)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475D96-1834-43C3-B37B-258C53EC0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EB2E91-59E9-4FE2-B9CA-85F7DFC7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68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4"/>
    </mc:Choice>
    <mc:Fallback xmlns="">
      <p:transition spd="slow" advTm="3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7" x="3930650" y="2017713"/>
          <p14:tracePt t="419" x="3938588" y="2025650"/>
          <p14:tracePt t="432" x="3946525" y="2033588"/>
          <p14:tracePt t="443" x="3970338" y="2049463"/>
          <p14:tracePt t="456" x="3994150" y="2065338"/>
          <p14:tracePt t="472" x="4027488" y="2081213"/>
          <p14:tracePt t="489" x="4059238" y="2097088"/>
          <p14:tracePt t="506" x="4114800" y="2112963"/>
          <p14:tracePt t="506" x="4162425" y="2136775"/>
          <p14:tracePt t="522" x="4202113" y="2168525"/>
          <p14:tracePt t="540" x="4257675" y="2208213"/>
          <p14:tracePt t="542" x="4313238" y="2233613"/>
          <p14:tracePt t="556" x="4370388" y="2257425"/>
          <p14:tracePt t="573" x="4433888" y="2289175"/>
          <p14:tracePt t="5906" x="4433888" y="2281238"/>
          <p14:tracePt t="5931" x="4394200" y="2273300"/>
          <p14:tracePt t="5943" x="4329113" y="2265363"/>
          <p14:tracePt t="5954" x="4178300" y="2249488"/>
          <p14:tracePt t="5967" x="3787775" y="2200275"/>
          <p14:tracePt t="5979" x="3292475" y="2152650"/>
          <p14:tracePt t="5994" x="2846388" y="2105025"/>
          <p14:tracePt t="6011" x="2527300" y="2073275"/>
          <p14:tracePt t="6027" x="2360613" y="2065338"/>
          <p14:tracePt t="6028" x="2289175" y="2065338"/>
          <p14:tracePt t="6044" x="2265363" y="2065338"/>
          <p14:tracePt t="6065" x="2273300" y="2065338"/>
          <p14:tracePt t="6077" x="2336800" y="2065338"/>
          <p14:tracePt t="6235" x="2336800" y="2073275"/>
          <p14:tracePt t="6248" x="2328863" y="2081213"/>
          <p14:tracePt t="6285" x="2320925" y="2089150"/>
          <p14:tracePt t="6309" x="2320925" y="2097088"/>
          <p14:tracePt t="6333" x="2312988" y="2105025"/>
          <p14:tracePt t="6346" x="2312988" y="2112963"/>
          <p14:tracePt t="6369" x="2305050" y="2112963"/>
          <p14:tracePt t="6382" x="2297113" y="2112963"/>
          <p14:tracePt t="6407" x="2289175" y="2112963"/>
          <p14:tracePt t="6419" x="2289175" y="2120900"/>
          <p14:tracePt t="6443" x="2281238" y="2120900"/>
          <p14:tracePt t="6468" x="2273300" y="2120900"/>
          <p14:tracePt t="6504" x="2265363" y="2120900"/>
          <p14:tracePt t="6528" x="2255838" y="2120900"/>
          <p14:tracePt t="6553" x="2239963" y="2120900"/>
          <p14:tracePt t="6565" x="2216150" y="2128838"/>
          <p14:tracePt t="6578" x="2192338" y="2144713"/>
          <p14:tracePt t="6589" x="2160588" y="2160588"/>
          <p14:tracePt t="6601" x="2136775" y="2176463"/>
          <p14:tracePt t="6614" x="2089150" y="2200275"/>
          <p14:tracePt t="6626" x="2049463" y="2216150"/>
          <p14:tracePt t="6643" x="2009775" y="2233613"/>
          <p14:tracePt t="6659" x="1993900" y="2249488"/>
          <p14:tracePt t="6676" x="1970088" y="2265363"/>
          <p14:tracePt t="6677" x="1938338" y="2297113"/>
          <p14:tracePt t="6693" x="1897063" y="2352675"/>
          <p14:tracePt t="6709" x="1849438" y="2416175"/>
          <p14:tracePt t="6726" x="1825625" y="2463800"/>
          <p14:tracePt t="6726" x="1809750" y="2487613"/>
          <p14:tracePt t="6743" x="1793875" y="2527300"/>
          <p14:tracePt t="6759" x="1778000" y="2566988"/>
          <p14:tracePt t="6760" x="1762125" y="2616200"/>
          <p14:tracePt t="6776" x="1754188" y="2655888"/>
          <p14:tracePt t="6792" x="1746250" y="2703513"/>
          <p14:tracePt t="6809" x="1738313" y="2727325"/>
          <p14:tracePt t="6810" x="1738313" y="2743200"/>
          <p14:tracePt t="6826" x="1730375" y="2774950"/>
          <p14:tracePt t="6843" x="1730375" y="2798763"/>
          <p14:tracePt t="6859" x="1722438" y="2838450"/>
          <p14:tracePt t="6859" x="1722438" y="2870200"/>
          <p14:tracePt t="6876" x="1722438" y="2894013"/>
          <p14:tracePt t="6892" x="1722438" y="2919413"/>
          <p14:tracePt t="6909" x="1722438" y="2943225"/>
          <p14:tracePt t="6909" x="1722438" y="2974975"/>
          <p14:tracePt t="6926" x="1722438" y="3006725"/>
          <p14:tracePt t="7126" x="1722438" y="3014663"/>
          <p14:tracePt t="7138" x="1722438" y="3022600"/>
          <p14:tracePt t="7151" x="1722438" y="3054350"/>
          <p14:tracePt t="7163" x="1722438" y="3109913"/>
          <p14:tracePt t="7175" x="1722438" y="3189288"/>
          <p14:tracePt t="7192" x="1722438" y="3278188"/>
          <p14:tracePt t="7208" x="1722438" y="3373438"/>
          <p14:tracePt t="7225" x="1722438" y="3492500"/>
          <p14:tracePt t="7225" x="1722438" y="3579813"/>
          <p14:tracePt t="7241" x="1730375" y="3676650"/>
          <p14:tracePt t="7258" x="1738313" y="3811588"/>
          <p14:tracePt t="7260" x="1746250" y="3898900"/>
          <p14:tracePt t="7275" x="1770063" y="3948113"/>
          <p14:tracePt t="7291" x="1793875" y="3987800"/>
          <p14:tracePt t="7308" x="1841500" y="4019550"/>
          <p14:tracePt t="7309" x="1881188" y="4051300"/>
          <p14:tracePt t="7325" x="1912938" y="4075113"/>
          <p14:tracePt t="7341" x="1938338" y="4083050"/>
          <p14:tracePt t="7358" x="1978025" y="4098925"/>
          <p14:tracePt t="7359" x="2009775" y="4114800"/>
          <p14:tracePt t="7374" x="2073275" y="4130675"/>
          <p14:tracePt t="7391" x="2128838" y="4138613"/>
          <p14:tracePt t="7408" x="2152650" y="4138613"/>
          <p14:tracePt t="7409" x="2192338" y="4146550"/>
          <p14:tracePt t="7424" x="2239963" y="4146550"/>
          <p14:tracePt t="7441" x="2281238" y="4146550"/>
          <p14:tracePt t="7458" x="2328863" y="4146550"/>
          <p14:tracePt t="7458" x="2360613" y="4138613"/>
          <p14:tracePt t="7474" x="2392363" y="4122738"/>
          <p14:tracePt t="7491" x="2408238" y="4122738"/>
          <p14:tracePt t="7492" x="2424113" y="4114800"/>
          <p14:tracePt t="7508" x="2447925" y="4114800"/>
          <p14:tracePt t="7524" x="2487613" y="4106863"/>
          <p14:tracePt t="7541" x="2511425" y="4098925"/>
          <p14:tracePt t="7542" x="2535238" y="4098925"/>
          <p14:tracePt t="7558" x="2551113" y="4090988"/>
          <p14:tracePt t="7574" x="2566988" y="4090988"/>
          <p14:tracePt t="7591" x="2582863" y="4090988"/>
          <p14:tracePt t="7592" x="2598738" y="4083050"/>
          <p14:tracePt t="7607" x="2606675" y="4075113"/>
          <p14:tracePt t="7624" x="2624138" y="4075113"/>
          <p14:tracePt t="7641" x="2640013" y="4075113"/>
          <p14:tracePt t="7642" x="2647950" y="4075113"/>
          <p14:tracePt t="7657" x="2663825" y="4051300"/>
          <p14:tracePt t="7674" x="2687638" y="4035425"/>
          <p14:tracePt t="7675" x="2719388" y="3971925"/>
          <p14:tracePt t="7691" x="2774950" y="3906838"/>
          <p14:tracePt t="7707" x="2838450" y="3835400"/>
          <p14:tracePt t="7724" x="2901950" y="3748088"/>
          <p14:tracePt t="7725" x="2941638" y="3652838"/>
          <p14:tracePt t="7740" x="2982913" y="3571875"/>
          <p14:tracePt t="7757" x="2998788" y="3492500"/>
          <p14:tracePt t="7774" x="3014663" y="3405188"/>
          <p14:tracePt t="7775" x="3014663" y="3309938"/>
          <p14:tracePt t="7790" x="3014663" y="3228975"/>
          <p14:tracePt t="7807" x="3014663" y="3165475"/>
          <p14:tracePt t="7824" x="3006725" y="3078163"/>
          <p14:tracePt t="7825" x="2982913" y="3006725"/>
          <p14:tracePt t="7840" x="2933700" y="2935288"/>
          <p14:tracePt t="7857" x="2862263" y="2894013"/>
          <p14:tracePt t="7858" x="2806700" y="2838450"/>
          <p14:tracePt t="7874" x="2743200" y="2790825"/>
          <p14:tracePt t="7890" x="2671763" y="2743200"/>
          <p14:tracePt t="7907" x="2606675" y="2711450"/>
          <p14:tracePt t="7908" x="2559050" y="2695575"/>
          <p14:tracePt t="7923" x="2519363" y="2687638"/>
          <p14:tracePt t="7940" x="2495550" y="2679700"/>
          <p14:tracePt t="7957" x="2471738" y="2679700"/>
          <p14:tracePt t="7958" x="2455863" y="2679700"/>
          <p14:tracePt t="7973" x="2447925" y="2679700"/>
          <p14:tracePt t="7990" x="2432050" y="2679700"/>
          <p14:tracePt t="8066" x="2432050" y="2687638"/>
          <p14:tracePt t="8078" x="2432050" y="2695575"/>
          <p14:tracePt t="8127" x="2416175" y="2695575"/>
          <p14:tracePt t="8138" x="2400300" y="2695575"/>
          <p14:tracePt t="8151" x="2384425" y="2695575"/>
          <p14:tracePt t="8163" x="2376488" y="2703513"/>
          <p14:tracePt t="8175" x="2352675" y="2711450"/>
          <p14:tracePt t="8189" x="2336800" y="2711450"/>
          <p14:tracePt t="8206" x="2328863" y="2719388"/>
          <p14:tracePt t="8223" x="2312988" y="2727325"/>
          <p14:tracePt t="8224" x="2312988" y="2735263"/>
          <p14:tracePt t="11864" x="2320925" y="2751138"/>
          <p14:tracePt t="11875" x="2352675" y="2767013"/>
          <p14:tracePt t="11888" x="2392363" y="2782888"/>
          <p14:tracePt t="11900" x="2439988" y="2806700"/>
          <p14:tracePt t="11915" x="2519363" y="2846388"/>
          <p14:tracePt t="11931" x="2590800" y="2901950"/>
          <p14:tracePt t="11948" x="2655888" y="2959100"/>
          <p14:tracePt t="11949" x="2703513" y="2998788"/>
          <p14:tracePt t="11965" x="2735263" y="3030538"/>
          <p14:tracePt t="11981" x="2743200" y="3046413"/>
          <p14:tracePt t="11998" x="2751138" y="3046413"/>
          <p14:tracePt t="12047" x="2743200" y="3038475"/>
          <p14:tracePt t="12083" x="2743200" y="3046413"/>
          <p14:tracePt t="12095" x="2743200" y="3054350"/>
          <p14:tracePt t="12108" x="2743200" y="3062288"/>
          <p14:tracePt t="12119" x="2743200" y="3078163"/>
          <p14:tracePt t="12132" x="2743200" y="3101975"/>
          <p14:tracePt t="12148" x="2751138" y="3117850"/>
          <p14:tracePt t="12164" x="2751138" y="3133725"/>
          <p14:tracePt t="12181" x="2759075" y="3149600"/>
          <p14:tracePt t="12181" x="2767013" y="3165475"/>
          <p14:tracePt t="12198" x="2782888" y="3165475"/>
          <p14:tracePt t="14483" x="2790825" y="3165475"/>
          <p14:tracePt t="14508" x="2838450" y="3157538"/>
          <p14:tracePt t="14520" x="2957513" y="3117850"/>
          <p14:tracePt t="14531" x="3268663" y="3014663"/>
          <p14:tracePt t="14544" x="3684588" y="2919413"/>
          <p14:tracePt t="14559" x="4138613" y="2854325"/>
          <p14:tracePt t="14576" x="4600575" y="2854325"/>
          <p14:tracePt t="14592" x="4983163" y="2878138"/>
          <p14:tracePt t="14594" x="5318125" y="2886075"/>
          <p14:tracePt t="14609" x="5454650" y="2886075"/>
          <p14:tracePt t="14626" x="5510213" y="2886075"/>
          <p14:tracePt t="14642" x="5526088" y="2870200"/>
          <p14:tracePt t="14800" x="5613400" y="2806700"/>
          <p14:tracePt t="14812" x="5813425" y="2727325"/>
          <p14:tracePt t="14825" x="6148388" y="2600325"/>
          <p14:tracePt t="14837" x="6467475" y="2463800"/>
          <p14:tracePt t="14848" x="6777038" y="2360613"/>
          <p14:tracePt t="14861" x="7000875" y="2297113"/>
          <p14:tracePt t="14875" x="7177088" y="2265363"/>
          <p14:tracePt t="14892" x="7256463" y="2241550"/>
          <p14:tracePt t="14908" x="7288213" y="2241550"/>
          <p14:tracePt t="14925" x="7296150" y="2233613"/>
          <p14:tracePt t="14925" x="7304088" y="2233613"/>
          <p14:tracePt t="15008" x="7304088" y="2241550"/>
          <p14:tracePt t="15020" x="7296150" y="2257425"/>
          <p14:tracePt t="15032" x="7288213" y="2289175"/>
          <p14:tracePt t="15045" x="7280275" y="2320925"/>
          <p14:tracePt t="15058" x="7264400" y="2368550"/>
          <p14:tracePt t="15075" x="7256463" y="2439988"/>
          <p14:tracePt t="15091" x="7232650" y="2503488"/>
          <p14:tracePt t="15109" x="7232650" y="2600325"/>
          <p14:tracePt t="15125" x="7224713" y="2624138"/>
          <p14:tracePt t="15141" x="7224713" y="2647950"/>
          <p14:tracePt t="15142" x="7216775" y="2663825"/>
          <p14:tracePt t="15158" x="7216775" y="2671763"/>
          <p14:tracePt t="16326" x="7216775" y="2663825"/>
          <p14:tracePt t="17058" x="7208838" y="2663825"/>
          <p14:tracePt t="17912" x="7200900" y="2663825"/>
          <p14:tracePt t="17923" x="7200900" y="2655888"/>
          <p14:tracePt t="17936" x="7185025" y="2647950"/>
          <p14:tracePt t="17948" x="7153275" y="2624138"/>
          <p14:tracePt t="17961" x="7112000" y="2608263"/>
          <p14:tracePt t="17973" x="7048500" y="2566988"/>
          <p14:tracePt t="17985" x="6969125" y="2543175"/>
          <p14:tracePt t="18002" x="6858000" y="2511425"/>
          <p14:tracePt t="18018" x="6745288" y="2487613"/>
          <p14:tracePt t="18035" x="6650038" y="2463800"/>
          <p14:tracePt t="18036" x="6538913" y="2447925"/>
          <p14:tracePt t="18052" x="6459538" y="2447925"/>
          <p14:tracePt t="18068" x="6410325" y="2447925"/>
          <p14:tracePt t="18085" x="6386513" y="2447925"/>
          <p14:tracePt t="18085" x="6346825" y="2447925"/>
          <p14:tracePt t="18103" x="6330950" y="2447925"/>
          <p14:tracePt t="18118" x="6315075" y="2447925"/>
          <p14:tracePt t="18120" x="6299200" y="2447925"/>
          <p14:tracePt t="18135" x="6291263" y="2447925"/>
          <p14:tracePt t="18151" x="6283325" y="2447925"/>
          <p14:tracePt t="18168" x="6275388" y="2447925"/>
          <p14:tracePt t="18169" x="6275388" y="2439988"/>
          <p14:tracePt t="18449" x="6267450" y="2439988"/>
          <p14:tracePt t="18461" x="6259513" y="2447925"/>
          <p14:tracePt t="18473" x="6227763" y="2455863"/>
          <p14:tracePt t="18485" x="6196013" y="2471738"/>
          <p14:tracePt t="18501" x="6172200" y="2487613"/>
          <p14:tracePt t="18517" x="6132513" y="2519363"/>
          <p14:tracePt t="18534" x="6067425" y="2576513"/>
          <p14:tracePt t="18534" x="6011863" y="2640013"/>
          <p14:tracePt t="18551" x="5956300" y="2687638"/>
          <p14:tracePt t="18567" x="5924550" y="2727325"/>
          <p14:tracePt t="18584" x="5900738" y="2774950"/>
          <p14:tracePt t="18584" x="5884863" y="2846388"/>
          <p14:tracePt t="18600" x="5868988" y="2901950"/>
          <p14:tracePt t="18617" x="5861050" y="2935288"/>
          <p14:tracePt t="18619" x="5853113" y="2998788"/>
          <p14:tracePt t="18634" x="5845175" y="3086100"/>
          <p14:tracePt t="18650" x="5837238" y="3157538"/>
          <p14:tracePt t="18667" x="5837238" y="3221038"/>
          <p14:tracePt t="18668" x="5837238" y="3262313"/>
          <p14:tracePt t="18684" x="5837238" y="3294063"/>
          <p14:tracePt t="18700" x="5845175" y="3309938"/>
          <p14:tracePt t="18717" x="5845175" y="3333750"/>
          <p14:tracePt t="18718" x="5853113" y="3341688"/>
          <p14:tracePt t="18734" x="5861050" y="3349625"/>
          <p14:tracePt t="18750" x="5868988" y="3357563"/>
          <p14:tracePt t="18973" x="5861050" y="3357563"/>
          <p14:tracePt t="18986" x="5829300" y="3373438"/>
          <p14:tracePt t="18998" x="5797550" y="3389313"/>
          <p14:tracePt t="19009" x="5781675" y="3405188"/>
          <p14:tracePt t="19022" x="5757863" y="3452813"/>
          <p14:tracePt t="19034" x="5732463" y="3508375"/>
          <p14:tracePt t="19050" x="5716588" y="3579813"/>
          <p14:tracePt t="19066" x="5700713" y="3732213"/>
          <p14:tracePt t="19083" x="5692775" y="3867150"/>
          <p14:tracePt t="19083" x="5692775" y="4090988"/>
          <p14:tracePt t="19101" x="5708650" y="4241800"/>
          <p14:tracePt t="19116" x="5740400" y="4394200"/>
          <p14:tracePt t="19133" x="5797550" y="4529138"/>
          <p14:tracePt t="19133" x="5876925" y="4616450"/>
          <p14:tracePt t="19149" x="5948363" y="4665663"/>
          <p14:tracePt t="19166" x="6019800" y="4705350"/>
          <p14:tracePt t="19183" x="6116638" y="4713288"/>
          <p14:tracePt t="19183" x="6203950" y="4713288"/>
          <p14:tracePt t="19199" x="6291263" y="4697413"/>
          <p14:tracePt t="19216" x="6402388" y="4665663"/>
          <p14:tracePt t="19217" x="6523038" y="4568825"/>
          <p14:tracePt t="19232" x="6665913" y="4449763"/>
          <p14:tracePt t="19249" x="6818313" y="4338638"/>
          <p14:tracePt t="19266" x="6929438" y="4178300"/>
          <p14:tracePt t="19267" x="6985000" y="4098925"/>
          <p14:tracePt t="19282" x="7000875" y="4051300"/>
          <p14:tracePt t="19299" x="7008813" y="4019550"/>
          <p14:tracePt t="19316" x="7008813" y="4003675"/>
          <p14:tracePt t="19316" x="7008813" y="3979863"/>
          <p14:tracePt t="19332" x="7008813" y="3948113"/>
          <p14:tracePt t="19349" x="7008813" y="3875088"/>
          <p14:tracePt t="19365" x="6992938" y="3819525"/>
          <p14:tracePt t="19366" x="6977063" y="3771900"/>
          <p14:tracePt t="19382" x="6937375" y="3724275"/>
          <p14:tracePt t="19399" x="6905625" y="3676650"/>
          <p14:tracePt t="19400" x="6865938" y="3629025"/>
          <p14:tracePt t="19415" x="6826250" y="3563938"/>
          <p14:tracePt t="19432" x="6794500" y="3532188"/>
          <p14:tracePt t="19449" x="6769100" y="3516313"/>
          <p14:tracePt t="19450" x="6729413" y="3492500"/>
          <p14:tracePt t="19465" x="6689725" y="3476625"/>
          <p14:tracePt t="19482" x="6642100" y="3460750"/>
          <p14:tracePt t="19499" x="6618288" y="3444875"/>
          <p14:tracePt t="19500" x="6602413" y="3436938"/>
          <p14:tracePt t="19515" x="6586538" y="3436938"/>
          <p14:tracePt t="19534" x="6578600" y="3444875"/>
          <p14:tracePt t="22207" x="6626225" y="3429000"/>
          <p14:tracePt t="22219" x="6826250" y="3309938"/>
          <p14:tracePt t="22231" x="7272338" y="3157538"/>
          <p14:tracePt t="22243" x="7813675" y="3054350"/>
          <p14:tracePt t="22259" x="8388350" y="3038475"/>
          <p14:tracePt t="22276" x="8978900" y="3117850"/>
          <p14:tracePt t="22292" x="9480550" y="3270250"/>
          <p14:tracePt t="22293" x="9863138" y="3381375"/>
          <p14:tracePt t="22309" x="9999663" y="3421063"/>
          <p14:tracePt t="22326" x="10039350" y="3429000"/>
          <p14:tracePt t="22342" x="10047288" y="3429000"/>
          <p14:tracePt t="22476" x="10102850" y="3429000"/>
          <p14:tracePt t="22487" x="10237788" y="3421063"/>
          <p14:tracePt t="22499" x="10485438" y="3421063"/>
          <p14:tracePt t="22512" x="10693400" y="3429000"/>
          <p14:tracePt t="22525" x="10923588" y="3452813"/>
          <p14:tracePt t="22542" x="11028363" y="3460750"/>
          <p14:tracePt t="22559" x="11099800" y="3476625"/>
          <p14:tracePt t="22560" x="11131550" y="3484563"/>
          <p14:tracePt t="22575" x="11147425" y="3484563"/>
          <p14:tracePt t="22592" x="11155363" y="3492500"/>
          <p14:tracePt t="22609" x="11163300" y="3492500"/>
          <p14:tracePt t="22939" x="11163300" y="3484563"/>
          <p14:tracePt t="23000" x="11155363" y="3484563"/>
          <p14:tracePt t="28755" x="11147425" y="3484563"/>
          <p14:tracePt t="28767" x="11091863" y="3468688"/>
          <p14:tracePt t="28780" x="10980738" y="3429000"/>
          <p14:tracePt t="28792" x="10548938" y="3252788"/>
          <p14:tracePt t="28803" x="9952038" y="3054350"/>
          <p14:tracePt t="28816" x="9250363" y="2822575"/>
          <p14:tracePt t="28829" x="8540750" y="2566988"/>
          <p14:tracePt t="28845" x="8045450" y="2384425"/>
          <p14:tracePt t="28862" x="7710488" y="2257425"/>
          <p14:tracePt t="28878" x="7567613" y="2136775"/>
          <p14:tracePt t="28879" x="7551738" y="2073275"/>
          <p14:tracePt t="28895" x="7607300" y="1978025"/>
          <p14:tracePt t="29072" x="7272338" y="1890713"/>
          <p14:tracePt t="29084" x="6818313" y="1809750"/>
          <p14:tracePt t="29097" x="6188075" y="1706563"/>
          <p14:tracePt t="29109" x="5381625" y="1595438"/>
          <p14:tracePt t="29121" x="4481513" y="1347788"/>
          <p14:tracePt t="29133" x="3692525" y="1108075"/>
          <p14:tracePt t="29145" x="3133725" y="885825"/>
          <p14:tracePt t="29161" x="2838450" y="669925"/>
          <p14:tracePt t="29178" x="2743200" y="550863"/>
          <p14:tracePt t="29194" x="2711450" y="485775"/>
          <p14:tracePt t="29195" x="2782888" y="366713"/>
          <p14:tracePt t="29342" x="2782888" y="350838"/>
          <p14:tracePt t="29352" x="2767013" y="334963"/>
          <p14:tracePt t="29365" x="2735263" y="319088"/>
          <p14:tracePt t="29377" x="2655888" y="287338"/>
          <p14:tracePt t="29394" x="2471738" y="263525"/>
          <p14:tracePt t="29411" x="2041525" y="239713"/>
          <p14:tracePt t="29427" x="1482725" y="200025"/>
          <p14:tracePt t="29428" x="773113" y="150813"/>
          <p14:tracePt t="29444" x="95250" y="238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0AAED-5595-4BDB-8F3C-234046D7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7057"/>
            <a:ext cx="10515600" cy="1325563"/>
          </a:xfrm>
        </p:spPr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Weakness of KDV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9CE78-A4B6-42BD-9AFB-E40D1E50B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1177200"/>
            <a:ext cx="10515600" cy="5032375"/>
          </a:xfrm>
        </p:spPr>
        <p:txBody>
          <a:bodyPr/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KDV ignores the road network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overestimate the density value of some regions (e.g., </a:t>
            </a:r>
            <a:r>
              <a:rPr lang="en-US" altLang="zh-H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HK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zh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zh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zh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correctly identify which road segments are the hotspot. [1]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E55E5-D4D0-4681-84EB-CEBD92A8B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11" y="2021971"/>
            <a:ext cx="4727670" cy="15675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E472510-3F5F-433B-97FA-095BEF8F7DB2}"/>
              </a:ext>
            </a:extLst>
          </p:cNvPr>
          <p:cNvSpPr/>
          <p:nvPr/>
        </p:nvSpPr>
        <p:spPr>
          <a:xfrm>
            <a:off x="2623692" y="2388309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A606C4-FCA3-4511-98AD-E4D170DA04F0}"/>
              </a:ext>
            </a:extLst>
          </p:cNvPr>
          <p:cNvCxnSpPr>
            <a:cxnSpLocks/>
          </p:cNvCxnSpPr>
          <p:nvPr/>
        </p:nvCxnSpPr>
        <p:spPr>
          <a:xfrm flipV="1">
            <a:off x="2799648" y="2277735"/>
            <a:ext cx="3991678" cy="2105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BDE604-FCD6-4E17-9222-9C22D347B22E}"/>
              </a:ext>
            </a:extLst>
          </p:cNvPr>
          <p:cNvCxnSpPr>
            <a:cxnSpLocks/>
          </p:cNvCxnSpPr>
          <p:nvPr/>
        </p:nvCxnSpPr>
        <p:spPr>
          <a:xfrm>
            <a:off x="6884673" y="2324607"/>
            <a:ext cx="23720" cy="2151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D07BEE-4EAC-4D6F-890F-F7A6F0417D1E}"/>
              </a:ext>
            </a:extLst>
          </p:cNvPr>
          <p:cNvCxnSpPr>
            <a:cxnSpLocks/>
          </p:cNvCxnSpPr>
          <p:nvPr/>
        </p:nvCxnSpPr>
        <p:spPr>
          <a:xfrm flipH="1">
            <a:off x="4732700" y="2627725"/>
            <a:ext cx="2099490" cy="1245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6CE417-5781-48E3-8328-C6297B04CCCE}"/>
              </a:ext>
            </a:extLst>
          </p:cNvPr>
          <p:cNvCxnSpPr>
            <a:cxnSpLocks/>
          </p:cNvCxnSpPr>
          <p:nvPr/>
        </p:nvCxnSpPr>
        <p:spPr>
          <a:xfrm>
            <a:off x="6923335" y="2712818"/>
            <a:ext cx="114319" cy="87313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353CF-E163-446D-A0C9-D8EF7F7A6206}"/>
              </a:ext>
            </a:extLst>
          </p:cNvPr>
          <p:cNvCxnSpPr>
            <a:cxnSpLocks/>
          </p:cNvCxnSpPr>
          <p:nvPr/>
        </p:nvCxnSpPr>
        <p:spPr>
          <a:xfrm flipH="1">
            <a:off x="2655210" y="2564265"/>
            <a:ext cx="40813" cy="215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AC1C00-C99B-4C79-89DC-17929576FD98}"/>
              </a:ext>
            </a:extLst>
          </p:cNvPr>
          <p:cNvCxnSpPr>
            <a:cxnSpLocks/>
          </p:cNvCxnSpPr>
          <p:nvPr/>
        </p:nvCxnSpPr>
        <p:spPr>
          <a:xfrm flipV="1">
            <a:off x="2716908" y="2771953"/>
            <a:ext cx="1839836" cy="9615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C118C1C-1E6B-40F5-A48B-8AA29506FF95}"/>
              </a:ext>
            </a:extLst>
          </p:cNvPr>
          <p:cNvSpPr/>
          <p:nvPr/>
        </p:nvSpPr>
        <p:spPr>
          <a:xfrm>
            <a:off x="4556744" y="2664263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C5BE8D-34D6-438F-ADEA-C1B723015429}"/>
              </a:ext>
            </a:extLst>
          </p:cNvPr>
          <p:cNvCxnSpPr>
            <a:cxnSpLocks/>
          </p:cNvCxnSpPr>
          <p:nvPr/>
        </p:nvCxnSpPr>
        <p:spPr>
          <a:xfrm flipH="1" flipV="1">
            <a:off x="4649458" y="2840219"/>
            <a:ext cx="50070" cy="73319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122721-8624-46DE-91D4-BFFC00B0E360}"/>
              </a:ext>
            </a:extLst>
          </p:cNvPr>
          <p:cNvCxnSpPr>
            <a:cxnSpLocks/>
            <a:endCxn id="31" idx="4"/>
          </p:cNvCxnSpPr>
          <p:nvPr/>
        </p:nvCxnSpPr>
        <p:spPr>
          <a:xfrm flipV="1">
            <a:off x="2603499" y="2956082"/>
            <a:ext cx="25431" cy="632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31">
            <a:extLst>
              <a:ext uri="{FF2B5EF4-FFF2-40B4-BE49-F238E27FC236}">
                <a16:creationId xmlns:a16="http://schemas.microsoft.com/office/drawing/2014/main" id="{6B4F43FA-0949-4B94-8DBB-B2A52A7E02DD}"/>
              </a:ext>
            </a:extLst>
          </p:cNvPr>
          <p:cNvSpPr/>
          <p:nvPr/>
        </p:nvSpPr>
        <p:spPr>
          <a:xfrm flipV="1">
            <a:off x="4974765" y="2689637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6" name="橢圓 31">
            <a:extLst>
              <a:ext uri="{FF2B5EF4-FFF2-40B4-BE49-F238E27FC236}">
                <a16:creationId xmlns:a16="http://schemas.microsoft.com/office/drawing/2014/main" id="{35E489A9-C765-40AC-9073-CF2DA34569DB}"/>
              </a:ext>
            </a:extLst>
          </p:cNvPr>
          <p:cNvSpPr/>
          <p:nvPr/>
        </p:nvSpPr>
        <p:spPr>
          <a:xfrm flipV="1">
            <a:off x="5125451" y="2677488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7" name="橢圓 31">
            <a:extLst>
              <a:ext uri="{FF2B5EF4-FFF2-40B4-BE49-F238E27FC236}">
                <a16:creationId xmlns:a16="http://schemas.microsoft.com/office/drawing/2014/main" id="{28A38572-922F-466E-AA58-8C92A0E4F12B}"/>
              </a:ext>
            </a:extLst>
          </p:cNvPr>
          <p:cNvSpPr/>
          <p:nvPr/>
        </p:nvSpPr>
        <p:spPr>
          <a:xfrm flipV="1">
            <a:off x="5263569" y="2669315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8" name="橢圓 41">
            <a:extLst>
              <a:ext uri="{FF2B5EF4-FFF2-40B4-BE49-F238E27FC236}">
                <a16:creationId xmlns:a16="http://schemas.microsoft.com/office/drawing/2014/main" id="{A0CE551C-4FD1-45E7-AA0A-5BB8AB054B52}"/>
              </a:ext>
            </a:extLst>
          </p:cNvPr>
          <p:cNvSpPr/>
          <p:nvPr/>
        </p:nvSpPr>
        <p:spPr>
          <a:xfrm flipV="1">
            <a:off x="5412246" y="2661499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9" name="橢圓 31">
            <a:extLst>
              <a:ext uri="{FF2B5EF4-FFF2-40B4-BE49-F238E27FC236}">
                <a16:creationId xmlns:a16="http://schemas.microsoft.com/office/drawing/2014/main" id="{F8E2298E-13C1-4B8F-A4FB-595A94A2747E}"/>
              </a:ext>
            </a:extLst>
          </p:cNvPr>
          <p:cNvSpPr/>
          <p:nvPr/>
        </p:nvSpPr>
        <p:spPr>
          <a:xfrm flipV="1">
            <a:off x="4815941" y="2695650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0" name="橢圓 31">
            <a:extLst>
              <a:ext uri="{FF2B5EF4-FFF2-40B4-BE49-F238E27FC236}">
                <a16:creationId xmlns:a16="http://schemas.microsoft.com/office/drawing/2014/main" id="{CE5C81B4-BEDA-4431-9101-86F7170829FC}"/>
              </a:ext>
            </a:extLst>
          </p:cNvPr>
          <p:cNvSpPr/>
          <p:nvPr/>
        </p:nvSpPr>
        <p:spPr>
          <a:xfrm flipV="1">
            <a:off x="5564519" y="2649257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1" name="橢圓 31">
            <a:extLst>
              <a:ext uri="{FF2B5EF4-FFF2-40B4-BE49-F238E27FC236}">
                <a16:creationId xmlns:a16="http://schemas.microsoft.com/office/drawing/2014/main" id="{0B083D00-E9E5-4840-8B8C-6BC64E7AB4AE}"/>
              </a:ext>
            </a:extLst>
          </p:cNvPr>
          <p:cNvSpPr/>
          <p:nvPr/>
        </p:nvSpPr>
        <p:spPr>
          <a:xfrm flipV="1">
            <a:off x="4611171" y="2904763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 dirty="0"/>
          </a:p>
        </p:txBody>
      </p:sp>
      <p:sp>
        <p:nvSpPr>
          <p:cNvPr id="22" name="橢圓 31">
            <a:extLst>
              <a:ext uri="{FF2B5EF4-FFF2-40B4-BE49-F238E27FC236}">
                <a16:creationId xmlns:a16="http://schemas.microsoft.com/office/drawing/2014/main" id="{D12DC810-4256-4866-ABEB-CC1461400C5A}"/>
              </a:ext>
            </a:extLst>
          </p:cNvPr>
          <p:cNvSpPr/>
          <p:nvPr/>
        </p:nvSpPr>
        <p:spPr>
          <a:xfrm flipV="1">
            <a:off x="4618791" y="3060909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3" name="橢圓 31">
            <a:extLst>
              <a:ext uri="{FF2B5EF4-FFF2-40B4-BE49-F238E27FC236}">
                <a16:creationId xmlns:a16="http://schemas.microsoft.com/office/drawing/2014/main" id="{7078325A-4C3F-4CB2-AB0F-57F2742687D1}"/>
              </a:ext>
            </a:extLst>
          </p:cNvPr>
          <p:cNvSpPr/>
          <p:nvPr/>
        </p:nvSpPr>
        <p:spPr>
          <a:xfrm flipV="1">
            <a:off x="4627025" y="3206814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4" name="橢圓 31">
            <a:extLst>
              <a:ext uri="{FF2B5EF4-FFF2-40B4-BE49-F238E27FC236}">
                <a16:creationId xmlns:a16="http://schemas.microsoft.com/office/drawing/2014/main" id="{E4B5874A-9233-4A5E-AE3D-45E8E411EFEB}"/>
              </a:ext>
            </a:extLst>
          </p:cNvPr>
          <p:cNvSpPr/>
          <p:nvPr/>
        </p:nvSpPr>
        <p:spPr>
          <a:xfrm flipV="1">
            <a:off x="4424910" y="2726525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5" name="橢圓 79">
            <a:extLst>
              <a:ext uri="{FF2B5EF4-FFF2-40B4-BE49-F238E27FC236}">
                <a16:creationId xmlns:a16="http://schemas.microsoft.com/office/drawing/2014/main" id="{0D6F58D5-A4C6-4FA8-A3A1-E23C1B4738EE}"/>
              </a:ext>
            </a:extLst>
          </p:cNvPr>
          <p:cNvSpPr/>
          <p:nvPr/>
        </p:nvSpPr>
        <p:spPr>
          <a:xfrm flipV="1">
            <a:off x="4258003" y="2364509"/>
            <a:ext cx="100280" cy="102638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DCEDBB-7E47-49BF-9698-F0D9B19A03B0}"/>
              </a:ext>
            </a:extLst>
          </p:cNvPr>
          <p:cNvSpPr txBox="1"/>
          <p:nvPr/>
        </p:nvSpPr>
        <p:spPr>
          <a:xfrm>
            <a:off x="4106331" y="2014014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HK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HK" alt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FFC6B-CD5D-4D48-ACB1-F8A2AAE4A7BA}"/>
              </a:ext>
            </a:extLst>
          </p:cNvPr>
          <p:cNvSpPr txBox="1"/>
          <p:nvPr/>
        </p:nvSpPr>
        <p:spPr>
          <a:xfrm rot="21383530">
            <a:off x="2735071" y="2200167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1</a:t>
            </a:r>
            <a:endParaRPr lang="zh-HK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113AA9-99AB-4354-9545-6C470430206E}"/>
              </a:ext>
            </a:extLst>
          </p:cNvPr>
          <p:cNvCxnSpPr>
            <a:cxnSpLocks/>
          </p:cNvCxnSpPr>
          <p:nvPr/>
        </p:nvCxnSpPr>
        <p:spPr>
          <a:xfrm flipH="1">
            <a:off x="2721343" y="2021971"/>
            <a:ext cx="4938" cy="3663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79CB95-B882-4BCA-9207-6EA75F151062}"/>
              </a:ext>
            </a:extLst>
          </p:cNvPr>
          <p:cNvCxnSpPr>
            <a:cxnSpLocks/>
          </p:cNvCxnSpPr>
          <p:nvPr/>
        </p:nvCxnSpPr>
        <p:spPr>
          <a:xfrm>
            <a:off x="2521164" y="2484509"/>
            <a:ext cx="1054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55223F-BE96-43F8-9BAA-1EE5E831B2C7}"/>
              </a:ext>
            </a:extLst>
          </p:cNvPr>
          <p:cNvCxnSpPr>
            <a:cxnSpLocks/>
          </p:cNvCxnSpPr>
          <p:nvPr/>
        </p:nvCxnSpPr>
        <p:spPr>
          <a:xfrm>
            <a:off x="2503455" y="2868104"/>
            <a:ext cx="8456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8D45A1C-6854-4E7D-A4BF-842FFD9F5750}"/>
              </a:ext>
            </a:extLst>
          </p:cNvPr>
          <p:cNvSpPr/>
          <p:nvPr/>
        </p:nvSpPr>
        <p:spPr>
          <a:xfrm>
            <a:off x="2540952" y="2780126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23F123-10AD-4CA2-BA82-8DBD3CCA170F}"/>
              </a:ext>
            </a:extLst>
          </p:cNvPr>
          <p:cNvCxnSpPr>
            <a:cxnSpLocks/>
          </p:cNvCxnSpPr>
          <p:nvPr/>
        </p:nvCxnSpPr>
        <p:spPr>
          <a:xfrm flipH="1">
            <a:off x="6957828" y="2199641"/>
            <a:ext cx="281302" cy="456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E92004-9DB4-4C77-849B-D7F1AA008B47}"/>
              </a:ext>
            </a:extLst>
          </p:cNvPr>
          <p:cNvCxnSpPr>
            <a:cxnSpLocks/>
          </p:cNvCxnSpPr>
          <p:nvPr/>
        </p:nvCxnSpPr>
        <p:spPr>
          <a:xfrm flipH="1">
            <a:off x="6980494" y="2583227"/>
            <a:ext cx="263137" cy="317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4299CFF-ABBB-4664-9AAC-C1B9BBE963AA}"/>
              </a:ext>
            </a:extLst>
          </p:cNvPr>
          <p:cNvSpPr/>
          <p:nvPr/>
        </p:nvSpPr>
        <p:spPr>
          <a:xfrm>
            <a:off x="6832190" y="2539747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F07614-6A66-4C2F-A0BB-546BD264ECF8}"/>
              </a:ext>
            </a:extLst>
          </p:cNvPr>
          <p:cNvCxnSpPr>
            <a:cxnSpLocks/>
          </p:cNvCxnSpPr>
          <p:nvPr/>
        </p:nvCxnSpPr>
        <p:spPr>
          <a:xfrm>
            <a:off x="6855584" y="2020406"/>
            <a:ext cx="23720" cy="2151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A252EB91-8D0A-4C07-8F79-3E41F0FA1AB9}"/>
              </a:ext>
            </a:extLst>
          </p:cNvPr>
          <p:cNvSpPr/>
          <p:nvPr/>
        </p:nvSpPr>
        <p:spPr>
          <a:xfrm>
            <a:off x="6791326" y="2167160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B0A673-C69B-40B4-A9C3-0B19B85C0DE4}"/>
              </a:ext>
            </a:extLst>
          </p:cNvPr>
          <p:cNvSpPr txBox="1"/>
          <p:nvPr/>
        </p:nvSpPr>
        <p:spPr>
          <a:xfrm>
            <a:off x="4176632" y="2720634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HK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HK" alt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橢圓 79">
            <a:extLst>
              <a:ext uri="{FF2B5EF4-FFF2-40B4-BE49-F238E27FC236}">
                <a16:creationId xmlns:a16="http://schemas.microsoft.com/office/drawing/2014/main" id="{1C45861F-0239-4A8E-AC09-141444119E00}"/>
              </a:ext>
            </a:extLst>
          </p:cNvPr>
          <p:cNvSpPr/>
          <p:nvPr/>
        </p:nvSpPr>
        <p:spPr>
          <a:xfrm flipV="1">
            <a:off x="4299752" y="2729142"/>
            <a:ext cx="100280" cy="102638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DD0C07-30F3-40A3-8C4F-8961691FAEF8}"/>
              </a:ext>
            </a:extLst>
          </p:cNvPr>
          <p:cNvSpPr txBox="1"/>
          <p:nvPr/>
        </p:nvSpPr>
        <p:spPr>
          <a:xfrm rot="21383530">
            <a:off x="2573871" y="2834983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2</a:t>
            </a:r>
            <a:endParaRPr lang="zh-HK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圖片 4">
            <a:extLst>
              <a:ext uri="{FF2B5EF4-FFF2-40B4-BE49-F238E27FC236}">
                <a16:creationId xmlns:a16="http://schemas.microsoft.com/office/drawing/2014/main" id="{3549E128-3327-4E51-B5D1-5B5768ACE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825" y="4046585"/>
            <a:ext cx="3490050" cy="2218772"/>
          </a:xfrm>
          <a:prstGeom prst="rect">
            <a:avLst/>
          </a:prstGeom>
        </p:spPr>
      </p:pic>
      <p:pic>
        <p:nvPicPr>
          <p:cNvPr id="44" name="內容版面配置區 3">
            <a:extLst>
              <a:ext uri="{FF2B5EF4-FFF2-40B4-BE49-F238E27FC236}">
                <a16:creationId xmlns:a16="http://schemas.microsoft.com/office/drawing/2014/main" id="{BBDAE847-E947-4510-A9AE-4A603E8F1A16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746" y="4052125"/>
            <a:ext cx="3484760" cy="221509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3C5990D-E990-4CCF-B685-B994BB23174C}"/>
              </a:ext>
            </a:extLst>
          </p:cNvPr>
          <p:cNvSpPr/>
          <p:nvPr/>
        </p:nvSpPr>
        <p:spPr>
          <a:xfrm>
            <a:off x="0" y="6638100"/>
            <a:ext cx="12193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HK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 Xie and J. Yan. Kernel density estimation of traffic accidents in a network space. Computers, Environment and Urban Systems, 32(5):396 – 406, 2008.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A0466B-6B46-4D35-B5DB-B971EC1FDFB4}"/>
              </a:ext>
            </a:extLst>
          </p:cNvPr>
          <p:cNvSpPr txBox="1"/>
          <p:nvPr/>
        </p:nvSpPr>
        <p:spPr>
          <a:xfrm>
            <a:off x="1692142" y="6257238"/>
            <a:ext cx="357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Density Visualization (KDV)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A1AE60-2ABA-48D9-AFB9-4CF630FD7DC4}"/>
              </a:ext>
            </a:extLst>
          </p:cNvPr>
          <p:cNvSpPr txBox="1"/>
          <p:nvPr/>
        </p:nvSpPr>
        <p:spPr>
          <a:xfrm>
            <a:off x="5614659" y="6265357"/>
            <a:ext cx="460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Kernel Density Visualization (NKDV)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7DCD6768-3C28-4005-B8BC-D87D28379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7D41BE71-BDC9-497D-84AE-C1BEA861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2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35"/>
    </mc:Choice>
    <mc:Fallback xmlns="">
      <p:transition spd="slow" advTm="8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" x="3014663" y="1131888"/>
          <p14:tracePt t="280" x="3022600" y="1147763"/>
          <p14:tracePt t="294" x="3022600" y="1155700"/>
          <p14:tracePt t="319" x="3022600" y="1163638"/>
          <p14:tracePt t="367" x="3022600" y="1171575"/>
          <p14:tracePt t="612" x="3022600" y="1179513"/>
          <p14:tracePt t="660" x="3022600" y="1187450"/>
          <p14:tracePt t="698" x="3022600" y="1195388"/>
          <p14:tracePt t="709" x="3022600" y="1204913"/>
          <p14:tracePt t="721" x="3030538" y="1204913"/>
          <p14:tracePt t="746" x="3030538" y="1212850"/>
          <p14:tracePt t="783" x="3030538" y="1220788"/>
          <p14:tracePt t="831" x="3038475" y="1228725"/>
          <p14:tracePt t="8301" x="3038475" y="1236663"/>
          <p14:tracePt t="8338" x="3038475" y="1244600"/>
          <p14:tracePt t="10362" x="3038475" y="1260475"/>
          <p14:tracePt t="10374" x="3038475" y="1308100"/>
          <p14:tracePt t="10386" x="3038475" y="1331913"/>
          <p14:tracePt t="10399" x="3038475" y="1355725"/>
          <p14:tracePt t="10411" x="3038475" y="1379538"/>
          <p14:tracePt t="10423" x="3046413" y="1427163"/>
          <p14:tracePt t="10435" x="3062288" y="1506538"/>
          <p14:tracePt t="10450" x="3078163" y="1619250"/>
          <p14:tracePt t="10467" x="3101975" y="1770063"/>
          <p14:tracePt t="10484" x="3141663" y="2025650"/>
          <p14:tracePt t="10484" x="3165475" y="2257425"/>
          <p14:tracePt t="10500" x="3221038" y="2479675"/>
          <p14:tracePt t="10517" x="3300413" y="2647950"/>
          <p14:tracePt t="10534" x="3365500" y="2719388"/>
          <p14:tracePt t="10753" x="3381375" y="2719388"/>
          <p14:tracePt t="10765" x="3397250" y="2735263"/>
          <p14:tracePt t="10777" x="3429000" y="2767013"/>
          <p14:tracePt t="10788" x="3468688" y="2806700"/>
          <p14:tracePt t="10801" x="3548063" y="2838450"/>
          <p14:tracePt t="10816" x="3611563" y="2870200"/>
          <p14:tracePt t="10833" x="3676650" y="2894013"/>
          <p14:tracePt t="10850" x="3748088" y="2901950"/>
          <p14:tracePt t="10850" x="3819525" y="2909888"/>
          <p14:tracePt t="10866" x="3859213" y="2909888"/>
          <p14:tracePt t="10883" x="3906838" y="2909888"/>
          <p14:tracePt t="10899" x="3962400" y="2894013"/>
          <p14:tracePt t="10900" x="4035425" y="2870200"/>
          <p14:tracePt t="10916" x="4083050" y="2846388"/>
          <p14:tracePt t="10933" x="4122738" y="2814638"/>
          <p14:tracePt t="10935" x="4146550" y="2782888"/>
          <p14:tracePt t="10949" x="4170363" y="2751138"/>
          <p14:tracePt t="10966" x="4178300" y="2735263"/>
          <p14:tracePt t="11009" x="4178300" y="2727325"/>
          <p14:tracePt t="11021" x="4178300" y="2719388"/>
          <p14:tracePt t="11033" x="4186238" y="2719388"/>
          <p14:tracePt t="11046" x="4186238" y="2711450"/>
          <p14:tracePt t="11069" x="4194175" y="2711450"/>
          <p14:tracePt t="11131" x="4210050" y="2703513"/>
          <p14:tracePt t="11143" x="4225925" y="2695575"/>
          <p14:tracePt t="11154" x="4249738" y="2687638"/>
          <p14:tracePt t="11167" x="4257675" y="2663825"/>
          <p14:tracePt t="11182" x="4273550" y="2647950"/>
          <p14:tracePt t="11198" x="4289425" y="2632075"/>
          <p14:tracePt t="11215" x="4297363" y="2616200"/>
          <p14:tracePt t="11216" x="4305300" y="2608263"/>
          <p14:tracePt t="11232" x="4313238" y="2600325"/>
          <p14:tracePt t="11326" x="4313238" y="2592388"/>
          <p14:tracePt t="11521" x="4305300" y="2592388"/>
          <p14:tracePt t="12399" x="4305300" y="2600325"/>
          <p14:tracePt t="12410" x="4305300" y="2616200"/>
          <p14:tracePt t="12423" x="4305300" y="2632075"/>
          <p14:tracePt t="12435" x="4305300" y="2640013"/>
          <p14:tracePt t="12460" x="4305300" y="2655888"/>
          <p14:tracePt t="12472" x="4305300" y="2671763"/>
          <p14:tracePt t="12484" x="4313238" y="2703513"/>
          <p14:tracePt t="12496" x="4321175" y="2743200"/>
          <p14:tracePt t="12513" x="4344988" y="2759075"/>
          <p14:tracePt t="12529" x="4378325" y="2790825"/>
          <p14:tracePt t="12546" x="4386263" y="2798763"/>
          <p14:tracePt t="12546" x="4394200" y="2814638"/>
          <p14:tracePt t="12563" x="4402138" y="2814638"/>
          <p14:tracePt t="12582" x="4410075" y="2814638"/>
          <p14:tracePt t="12618" x="4410075" y="2798763"/>
          <p14:tracePt t="12630" x="4410075" y="2782888"/>
          <p14:tracePt t="12643" x="4418013" y="2767013"/>
          <p14:tracePt t="12655" x="4425950" y="2743200"/>
          <p14:tracePt t="12667" x="4449763" y="2703513"/>
          <p14:tracePt t="12679" x="4489450" y="2671763"/>
          <p14:tracePt t="12696" x="4545013" y="2647950"/>
          <p14:tracePt t="12712" x="4592638" y="2624138"/>
          <p14:tracePt t="12729" x="4648200" y="2616200"/>
          <p14:tracePt t="12729" x="4713288" y="2616200"/>
          <p14:tracePt t="12746" x="4760913" y="2624138"/>
          <p14:tracePt t="12762" x="4776788" y="2632075"/>
          <p14:tracePt t="12764" x="4792663" y="2663825"/>
          <p14:tracePt t="12779" x="4792663" y="2703513"/>
          <p14:tracePt t="12795" x="4792663" y="2751138"/>
          <p14:tracePt t="12812" x="4792663" y="2774950"/>
          <p14:tracePt t="12814" x="4776788" y="2814638"/>
          <p14:tracePt t="12829" x="4760913" y="2838450"/>
          <p14:tracePt t="12845" x="4745038" y="2878138"/>
          <p14:tracePt t="12862" x="4721225" y="2901950"/>
          <p14:tracePt t="12864" x="4713288" y="2935288"/>
          <p14:tracePt t="12879" x="4695825" y="2943225"/>
          <p14:tracePt t="12895" x="4687888" y="2951163"/>
          <p14:tracePt t="12912" x="4679950" y="2959100"/>
          <p14:tracePt t="12914" x="4672013" y="2959100"/>
          <p14:tracePt t="12948" x="4664075" y="2951163"/>
          <p14:tracePt t="12972" x="4664075" y="2943225"/>
          <p14:tracePt t="13020" x="4664075" y="2935288"/>
          <p14:tracePt t="13032" x="4664075" y="2927350"/>
          <p14:tracePt t="13142" x="4656138" y="2927350"/>
          <p14:tracePt t="13155" x="4648200" y="2927350"/>
          <p14:tracePt t="13166" x="4632325" y="2927350"/>
          <p14:tracePt t="13179" x="4616450" y="2927350"/>
          <p14:tracePt t="13195" x="4592638" y="2919413"/>
          <p14:tracePt t="13211" x="4537075" y="2909888"/>
          <p14:tracePt t="13228" x="4473575" y="2901950"/>
          <p14:tracePt t="13228" x="4418013" y="2886075"/>
          <p14:tracePt t="13244" x="4337050" y="2878138"/>
          <p14:tracePt t="13261" x="4289425" y="2870200"/>
          <p14:tracePt t="13278" x="4257675" y="2862263"/>
          <p14:tracePt t="13278" x="4233863" y="2846388"/>
          <p14:tracePt t="13294" x="4225925" y="2822575"/>
          <p14:tracePt t="13311" x="4217988" y="2782888"/>
          <p14:tracePt t="13313" x="4217988" y="2759075"/>
          <p14:tracePt t="13328" x="4217988" y="2727325"/>
          <p14:tracePt t="13344" x="4217988" y="2687638"/>
          <p14:tracePt t="13361" x="4225925" y="2655888"/>
          <p14:tracePt t="13363" x="4241800" y="2608263"/>
          <p14:tracePt t="13378" x="4241800" y="2584450"/>
          <p14:tracePt t="13394" x="4257675" y="2559050"/>
          <p14:tracePt t="13411" x="4273550" y="2543175"/>
          <p14:tracePt t="13413" x="4289425" y="2535238"/>
          <p14:tracePt t="13427" x="4297363" y="2519363"/>
          <p14:tracePt t="13444" x="4313238" y="2511425"/>
          <p14:tracePt t="13461" x="4321175" y="2511425"/>
          <p14:tracePt t="13463" x="4329113" y="2503488"/>
          <p14:tracePt t="13477" x="4337050" y="2495550"/>
          <p14:tracePt t="13494" x="4344988" y="2495550"/>
          <p14:tracePt t="13510" x="4344988" y="2487613"/>
          <p14:tracePt t="13511" x="4352925" y="2479675"/>
          <p14:tracePt t="13527" x="4352925" y="2471738"/>
          <p14:tracePt t="18136" x="4352925" y="2479675"/>
          <p14:tracePt t="18147" x="4352925" y="2495550"/>
          <p14:tracePt t="18160" x="4352925" y="2511425"/>
          <p14:tracePt t="18172" x="4362450" y="2527300"/>
          <p14:tracePt t="18185" x="4378325" y="2566988"/>
          <p14:tracePt t="18201" x="4402138" y="2624138"/>
          <p14:tracePt t="18217" x="4433888" y="2671763"/>
          <p14:tracePt t="18234" x="4457700" y="2711450"/>
          <p14:tracePt t="18234" x="4473575" y="2735263"/>
          <p14:tracePt t="18250" x="4489450" y="2759075"/>
          <p14:tracePt t="18267" x="4497388" y="2767013"/>
          <p14:tracePt t="18270" x="4505325" y="2782888"/>
          <p14:tracePt t="18300" x="4521200" y="2790825"/>
          <p14:tracePt t="18319" x="4529138" y="2790825"/>
          <p14:tracePt t="18334" x="4537075" y="2798763"/>
          <p14:tracePt t="18350" x="4545013" y="2806700"/>
          <p14:tracePt t="18367" x="4552950" y="2806700"/>
          <p14:tracePt t="18368" x="4560888" y="2806700"/>
          <p14:tracePt t="18383" x="4568825" y="2814638"/>
          <p14:tracePt t="18403" x="4576763" y="2822575"/>
          <p14:tracePt t="18417" x="4584700" y="2822575"/>
          <p14:tracePt t="18453" x="4592638" y="2822575"/>
          <p14:tracePt t="18502" x="4592638" y="2830513"/>
          <p14:tracePt t="18636" x="4592638" y="2838450"/>
          <p14:tracePt t="18648" x="4584700" y="2838450"/>
          <p14:tracePt t="18660" x="4576763" y="2838450"/>
          <p14:tracePt t="18672" x="4568825" y="2838450"/>
          <p14:tracePt t="18684" x="4552950" y="2838450"/>
          <p14:tracePt t="18699" x="4545013" y="2846388"/>
          <p14:tracePt t="18716" x="4537075" y="2846388"/>
          <p14:tracePt t="18733" x="4521200" y="2846388"/>
          <p14:tracePt t="18733" x="4505325" y="2846388"/>
          <p14:tracePt t="18749" x="4465638" y="2846388"/>
          <p14:tracePt t="18766" x="4410075" y="2846388"/>
          <p14:tracePt t="18783" x="4313238" y="2846388"/>
          <p14:tracePt t="18783" x="4202113" y="2846388"/>
          <p14:tracePt t="18799" x="4035425" y="2846388"/>
          <p14:tracePt t="18816" x="3851275" y="2854325"/>
          <p14:tracePt t="18818" x="3635375" y="2854325"/>
          <p14:tracePt t="18832" x="3452813" y="2854325"/>
          <p14:tracePt t="18849" x="3276600" y="2854325"/>
          <p14:tracePt t="18866" x="3165475" y="2862263"/>
          <p14:tracePt t="18868" x="3070225" y="2862263"/>
          <p14:tracePt t="18882" x="2982913" y="2878138"/>
          <p14:tracePt t="18899" x="2917825" y="2901950"/>
          <p14:tracePt t="18916" x="2878138" y="2919413"/>
          <p14:tracePt t="18918" x="2846388" y="2935288"/>
          <p14:tracePt t="18932" x="2830513" y="2943225"/>
          <p14:tracePt t="18949" x="2822575" y="2943225"/>
          <p14:tracePt t="18965" x="2798763" y="2951163"/>
          <p14:tracePt t="18968" x="2782888" y="2951163"/>
          <p14:tracePt t="18982" x="2767013" y="2951163"/>
          <p14:tracePt t="18999" x="2751138" y="2959100"/>
          <p14:tracePt t="19018" x="2719388" y="2967038"/>
          <p14:tracePt t="19032" x="2711450" y="2967038"/>
          <p14:tracePt t="19049" x="2703513" y="2967038"/>
          <p14:tracePt t="19065" x="2695575" y="2967038"/>
          <p14:tracePt t="19099" x="2687638" y="2959100"/>
          <p14:tracePt t="19135" x="2687638" y="2951163"/>
          <p14:tracePt t="19160" x="2687638" y="2943225"/>
          <p14:tracePt t="19173" x="2687638" y="2935288"/>
          <p14:tracePt t="19184" x="2687638" y="2919413"/>
          <p14:tracePt t="19196" x="2703513" y="2894013"/>
          <p14:tracePt t="19209" x="2727325" y="2846388"/>
          <p14:tracePt t="19221" x="2759075" y="2798763"/>
          <p14:tracePt t="19233" x="2790825" y="2719388"/>
          <p14:tracePt t="19248" x="2806700" y="2655888"/>
          <p14:tracePt t="19265" x="2822575" y="2616200"/>
          <p14:tracePt t="19282" x="2830513" y="2592388"/>
          <p14:tracePt t="19282" x="2838450" y="2576513"/>
          <p14:tracePt t="19319" x="2846388" y="2576513"/>
          <p14:tracePt t="19368" x="2854325" y="2576513"/>
          <p14:tracePt t="19404" x="2870200" y="2576513"/>
          <p14:tracePt t="19417" x="2901950" y="2576513"/>
          <p14:tracePt t="19429" x="2941638" y="2576513"/>
          <p14:tracePt t="19440" x="2982913" y="2576513"/>
          <p14:tracePt t="19453" x="3046413" y="2576513"/>
          <p14:tracePt t="19465" x="3109913" y="2576513"/>
          <p14:tracePt t="19481" x="3221038" y="2576513"/>
          <p14:tracePt t="19498" x="3317875" y="2566988"/>
          <p14:tracePt t="19514" x="3452813" y="2551113"/>
          <p14:tracePt t="19515" x="3571875" y="2543175"/>
          <p14:tracePt t="19531" x="3684588" y="2543175"/>
          <p14:tracePt t="19548" x="3787775" y="2535238"/>
          <p14:tracePt t="19564" x="3867150" y="2527300"/>
          <p14:tracePt t="19565" x="3898900" y="2527300"/>
          <p14:tracePt t="19581" x="3930650" y="2519363"/>
          <p14:tracePt t="19597" x="3938588" y="2519363"/>
          <p14:tracePt t="19746" x="3946525" y="2519363"/>
          <p14:tracePt t="19916" x="3954463" y="2519363"/>
          <p14:tracePt t="32080" x="3954463" y="2527300"/>
          <p14:tracePt t="32091" x="3954463" y="2535238"/>
          <p14:tracePt t="32104" x="3954463" y="2543175"/>
          <p14:tracePt t="32238" x="3962400" y="2551113"/>
          <p14:tracePt t="32250" x="3978275" y="2559050"/>
          <p14:tracePt t="32263" x="3994150" y="2559050"/>
          <p14:tracePt t="32275" x="4011613" y="2566988"/>
          <p14:tracePt t="32287" x="4027488" y="2576513"/>
          <p14:tracePt t="32304" x="4059238" y="2584450"/>
          <p14:tracePt t="32320" x="4083050" y="2584450"/>
          <p14:tracePt t="32337" x="4106863" y="2584450"/>
          <p14:tracePt t="32337" x="4130675" y="2584450"/>
          <p14:tracePt t="32353" x="4146550" y="2584450"/>
          <p14:tracePt t="32370" x="4170363" y="2584450"/>
          <p14:tracePt t="32372" x="4202113" y="2584450"/>
          <p14:tracePt t="32387" x="4241800" y="2584450"/>
          <p14:tracePt t="32403" x="4257675" y="2576513"/>
          <p14:tracePt t="32420" x="4265613" y="2576513"/>
          <p14:tracePt t="32422" x="4273550" y="2566988"/>
          <p14:tracePt t="32437" x="4281488" y="2559050"/>
          <p14:tracePt t="32453" x="4289425" y="2543175"/>
          <p14:tracePt t="32848" x="4297363" y="2543175"/>
          <p14:tracePt t="33348" x="4305300" y="2543175"/>
          <p14:tracePt t="33726" x="4313238" y="2543175"/>
          <p14:tracePt t="33739" x="4329113" y="2543175"/>
          <p14:tracePt t="33750" x="4344988" y="2543175"/>
          <p14:tracePt t="33762" x="4362450" y="2543175"/>
          <p14:tracePt t="33775" x="4386263" y="2527300"/>
          <p14:tracePt t="33787" x="4410075" y="2511425"/>
          <p14:tracePt t="33800" x="4449763" y="2487613"/>
          <p14:tracePt t="33817" x="4489450" y="2471738"/>
          <p14:tracePt t="33834" x="4505325" y="2455863"/>
          <p14:tracePt t="33836" x="4513263" y="2439988"/>
          <p14:tracePt t="33850" x="4529138" y="2424113"/>
          <p14:tracePt t="33867" x="4537075" y="2400300"/>
          <p14:tracePt t="33883" x="4545013" y="2352675"/>
          <p14:tracePt t="33886" x="4552950" y="2305050"/>
          <p14:tracePt t="33900" x="4552950" y="2281238"/>
          <p14:tracePt t="33917" x="4552950" y="2249488"/>
          <p14:tracePt t="33933" x="4552950" y="2224088"/>
          <p14:tracePt t="33936" x="4552950" y="2184400"/>
          <p14:tracePt t="33950" x="4537075" y="2144713"/>
          <p14:tracePt t="33967" x="4513263" y="2120900"/>
          <p14:tracePt t="33983" x="4481513" y="2089150"/>
          <p14:tracePt t="33986" x="4449763" y="2065338"/>
          <p14:tracePt t="34003" x="4418013" y="2049463"/>
          <p14:tracePt t="34017" x="4402138" y="2041525"/>
          <p14:tracePt t="34019" x="4386263" y="2025650"/>
          <p14:tracePt t="34033" x="4362450" y="2017713"/>
          <p14:tracePt t="34050" x="4344988" y="2009775"/>
          <p14:tracePt t="34066" x="4321175" y="2009775"/>
          <p14:tracePt t="34069" x="4289425" y="2009775"/>
          <p14:tracePt t="34083" x="4265613" y="2009775"/>
          <p14:tracePt t="34100" x="4241800" y="2009775"/>
          <p14:tracePt t="34116" x="4225925" y="2009775"/>
          <p14:tracePt t="34118" x="4202113" y="2009775"/>
          <p14:tracePt t="34133" x="4186238" y="2025650"/>
          <p14:tracePt t="34150" x="4162425" y="2041525"/>
          <p14:tracePt t="34166" x="4130675" y="2049463"/>
          <p14:tracePt t="34168" x="4106863" y="2073275"/>
          <p14:tracePt t="34183" x="4090988" y="2089150"/>
          <p14:tracePt t="34200" x="4075113" y="2128838"/>
          <p14:tracePt t="34202" x="4059238" y="2152650"/>
          <p14:tracePt t="34216" x="4051300" y="2176463"/>
          <p14:tracePt t="34233" x="4035425" y="2208213"/>
          <p14:tracePt t="34249" x="4035425" y="2233613"/>
          <p14:tracePt t="34251" x="4035425" y="2249488"/>
          <p14:tracePt t="34266" x="4027488" y="2273300"/>
          <p14:tracePt t="34283" x="4027488" y="2297113"/>
          <p14:tracePt t="34299" x="4027488" y="2328863"/>
          <p14:tracePt t="34301" x="4027488" y="2360613"/>
          <p14:tracePt t="34316" x="4027488" y="2384425"/>
          <p14:tracePt t="34333" x="4027488" y="2400300"/>
          <p14:tracePt t="34349" x="4027488" y="2424113"/>
          <p14:tracePt t="34351" x="4027488" y="2439988"/>
          <p14:tracePt t="34366" x="4035425" y="2471738"/>
          <p14:tracePt t="34382" x="4043363" y="2511425"/>
          <p14:tracePt t="34385" x="4051300" y="2543175"/>
          <p14:tracePt t="34399" x="4067175" y="2576513"/>
          <p14:tracePt t="34416" x="4083050" y="2592388"/>
          <p14:tracePt t="34432" x="4114800" y="2608263"/>
          <p14:tracePt t="34435" x="4130675" y="2616200"/>
          <p14:tracePt t="34449" x="4146550" y="2632075"/>
          <p14:tracePt t="34466" x="4162425" y="2640013"/>
          <p14:tracePt t="34482" x="4178300" y="2655888"/>
          <p14:tracePt t="34484" x="4194175" y="2663825"/>
          <p14:tracePt t="34499" x="4217988" y="2663825"/>
          <p14:tracePt t="34515" x="4257675" y="2663825"/>
          <p14:tracePt t="34532" x="4297363" y="2655888"/>
          <p14:tracePt t="34534" x="4321175" y="2647950"/>
          <p14:tracePt t="34549" x="4362450" y="2632075"/>
          <p14:tracePt t="34565" x="4402138" y="2608263"/>
          <p14:tracePt t="34568" x="4457700" y="2584450"/>
          <p14:tracePt t="34582" x="4497388" y="2559050"/>
          <p14:tracePt t="34599" x="4521200" y="2535238"/>
          <p14:tracePt t="34615" x="4537075" y="2519363"/>
          <p14:tracePt t="34617" x="4552950" y="2503488"/>
          <p14:tracePt t="34632" x="4560888" y="2479675"/>
          <p14:tracePt t="34649" x="4568825" y="2471738"/>
          <p14:tracePt t="34665" x="4568825" y="2463800"/>
          <p14:tracePt t="34667" x="4568825" y="2455863"/>
          <p14:tracePt t="34739" x="4568825" y="2447925"/>
          <p14:tracePt t="34763" x="4576763" y="2439988"/>
          <p14:tracePt t="34897" x="4584700" y="2432050"/>
          <p14:tracePt t="37169" x="4576763" y="2432050"/>
          <p14:tracePt t="37181" x="4552950" y="2432050"/>
          <p14:tracePt t="37193" x="4529138" y="2432050"/>
          <p14:tracePt t="37205" x="4513263" y="2439988"/>
          <p14:tracePt t="37217" x="4497388" y="2439988"/>
          <p14:tracePt t="37230" x="4489450" y="2447925"/>
          <p14:tracePt t="37243" x="4473575" y="2447925"/>
          <p14:tracePt t="37260" x="4457700" y="2447925"/>
          <p14:tracePt t="37276" x="4441825" y="2447925"/>
          <p14:tracePt t="37279" x="4425950" y="2447925"/>
          <p14:tracePt t="37293" x="4418013" y="2447925"/>
          <p14:tracePt t="37310" x="4418013" y="2455863"/>
          <p14:tracePt t="37376" x="4418013" y="2463800"/>
          <p14:tracePt t="37425" x="4418013" y="2471738"/>
          <p14:tracePt t="37498" x="4410075" y="2471738"/>
          <p14:tracePt t="39449" x="4402138" y="2471738"/>
          <p14:tracePt t="39510" x="4394200" y="2471738"/>
          <p14:tracePt t="39535" x="4386263" y="2479675"/>
          <p14:tracePt t="39547" x="4378325" y="2479675"/>
          <p14:tracePt t="39559" x="4362450" y="2479675"/>
          <p14:tracePt t="39571" x="4344988" y="2487613"/>
          <p14:tracePt t="39588" x="4329113" y="2487613"/>
          <p14:tracePt t="39605" x="4321175" y="2487613"/>
          <p14:tracePt t="39621" x="4297363" y="2487613"/>
          <p14:tracePt t="39622" x="4273550" y="2487613"/>
          <p14:tracePt t="39638" x="4241800" y="2487613"/>
          <p14:tracePt t="39654" x="4217988" y="2487613"/>
          <p14:tracePt t="39657" x="4202113" y="2487613"/>
          <p14:tracePt t="39671" x="4186238" y="2487613"/>
          <p14:tracePt t="39688" x="4162425" y="2487613"/>
          <p14:tracePt t="39704" x="4122738" y="2487613"/>
          <p14:tracePt t="39706" x="4098925" y="2487613"/>
          <p14:tracePt t="39721" x="4083050" y="2487613"/>
          <p14:tracePt t="39738" x="4067175" y="2487613"/>
          <p14:tracePt t="39754" x="4059238" y="2487613"/>
          <p14:tracePt t="39756" x="4043363" y="2495550"/>
          <p14:tracePt t="39771" x="4011613" y="2511425"/>
          <p14:tracePt t="39788" x="3978275" y="2519363"/>
          <p14:tracePt t="39804" x="3954463" y="2519363"/>
          <p14:tracePt t="39806" x="3930650" y="2519363"/>
          <p14:tracePt t="39821" x="3922713" y="2519363"/>
          <p14:tracePt t="39837" x="3906838" y="2519363"/>
          <p14:tracePt t="39854" x="3883025" y="2519363"/>
          <p14:tracePt t="39854" x="3859213" y="2519363"/>
          <p14:tracePt t="39871" x="3835400" y="2519363"/>
          <p14:tracePt t="39887" x="3819525" y="2519363"/>
          <p14:tracePt t="39889" x="3803650" y="2519363"/>
          <p14:tracePt t="39904" x="3795713" y="2519363"/>
          <p14:tracePt t="39921" x="3787775" y="2519363"/>
          <p14:tracePt t="39937" x="3763963" y="2519363"/>
          <p14:tracePt t="39938" x="3748088" y="2519363"/>
          <p14:tracePt t="39954" x="3732213" y="2527300"/>
          <p14:tracePt t="39970" x="3724275" y="2527300"/>
          <p14:tracePt t="39987" x="3708400" y="2527300"/>
          <p14:tracePt t="40005" x="3700463" y="2527300"/>
          <p14:tracePt t="40438" x="3708400" y="2527300"/>
          <p14:tracePt t="40487" x="3716338" y="2527300"/>
          <p14:tracePt t="40499" x="3716338" y="2535238"/>
          <p14:tracePt t="42413" x="3700463" y="2519363"/>
          <p14:tracePt t="42425" x="3684588" y="2503488"/>
          <p14:tracePt t="42438" x="3668713" y="2495550"/>
          <p14:tracePt t="42450" x="3643313" y="2495550"/>
          <p14:tracePt t="42465" x="3579813" y="2519363"/>
          <p14:tracePt t="42482" x="3476625" y="2576513"/>
          <p14:tracePt t="42498" x="3252788" y="2727325"/>
          <p14:tracePt t="42499" x="3054350" y="2943225"/>
          <p14:tracePt t="42515" x="2846388" y="3189288"/>
          <p14:tracePt t="42532" x="2671763" y="3476625"/>
          <p14:tracePt t="42548" x="2543175" y="3835400"/>
          <p14:tracePt t="42549" x="2455863" y="4122738"/>
          <p14:tracePt t="42565" x="2416175" y="4402138"/>
          <p14:tracePt t="42582" x="2400300" y="4513263"/>
          <p14:tracePt t="42584" x="2400300" y="4568825"/>
          <p14:tracePt t="42598" x="2416175" y="4584700"/>
          <p14:tracePt t="42755" x="2416175" y="4592638"/>
          <p14:tracePt t="42791" x="2416175" y="4600575"/>
          <p14:tracePt t="42853" x="2432050" y="4592638"/>
          <p14:tracePt t="42865" x="2447925" y="4576763"/>
          <p14:tracePt t="42876" x="2511425" y="4545013"/>
          <p14:tracePt t="42889" x="2582863" y="4521200"/>
          <p14:tracePt t="42901" x="2703513" y="4473575"/>
          <p14:tracePt t="42914" x="2822575" y="4425950"/>
          <p14:tracePt t="42931" x="2901950" y="4370388"/>
          <p14:tracePt t="42947" x="2990850" y="4330700"/>
          <p14:tracePt t="42950" x="3062288" y="4306888"/>
          <p14:tracePt t="42964" x="3109913" y="4291013"/>
          <p14:tracePt t="42981" x="3133725" y="4291013"/>
          <p14:tracePt t="42997" x="3141663" y="4291013"/>
          <p14:tracePt t="42999" x="3149600" y="4291013"/>
          <p14:tracePt t="43352" x="3157538" y="4291013"/>
          <p14:tracePt t="43364" x="3181350" y="4291013"/>
          <p14:tracePt t="43377" x="3221038" y="4273550"/>
          <p14:tracePt t="43389" x="3292475" y="4257675"/>
          <p14:tracePt t="43401" x="3397250" y="4233863"/>
          <p14:tracePt t="43413" x="3532188" y="4194175"/>
          <p14:tracePt t="43430" x="3748088" y="4130675"/>
          <p14:tracePt t="43446" x="3930650" y="4083050"/>
          <p14:tracePt t="43463" x="4098925" y="4043363"/>
          <p14:tracePt t="43463" x="4186238" y="4027488"/>
          <p14:tracePt t="43480" x="4257675" y="4011613"/>
          <p14:tracePt t="43496" x="4281488" y="4003675"/>
          <p14:tracePt t="43499" x="4297363" y="4003675"/>
          <p14:tracePt t="43513" x="4313238" y="3995738"/>
          <p14:tracePt t="51169" x="4305300" y="3995738"/>
          <p14:tracePt t="51180" x="4297363" y="4003675"/>
          <p14:tracePt t="51192" x="4281488" y="4027488"/>
          <p14:tracePt t="51205" x="4233863" y="4075113"/>
          <p14:tracePt t="51217" x="4178300" y="4146550"/>
          <p14:tracePt t="51230" x="4106863" y="4273550"/>
          <p14:tracePt t="51246" x="4035425" y="4378325"/>
          <p14:tracePt t="51263" x="3946525" y="4513263"/>
          <p14:tracePt t="51266" x="3867150" y="4665663"/>
          <p14:tracePt t="51279" x="3819525" y="4768850"/>
          <p14:tracePt t="51296" x="3779838" y="4911725"/>
          <p14:tracePt t="51486" x="3763963" y="4919663"/>
          <p14:tracePt t="51498" x="3748088" y="4943475"/>
          <p14:tracePt t="51511" x="3732213" y="4967288"/>
          <p14:tracePt t="51522" x="3708400" y="4992688"/>
          <p14:tracePt t="51534" x="3700463" y="5032375"/>
          <p14:tracePt t="51546" x="3676650" y="5111750"/>
          <p14:tracePt t="51562" x="3660775" y="5199063"/>
          <p14:tracePt t="51579" x="3643313" y="5278438"/>
          <p14:tracePt t="51595" x="3627438" y="5367338"/>
          <p14:tracePt t="51596" x="3611563" y="5446713"/>
          <p14:tracePt t="51612" x="3603625" y="5502275"/>
          <p14:tracePt t="51629" x="3595688" y="5526088"/>
          <p14:tracePt t="51645" x="3587750" y="5541963"/>
          <p14:tracePt t="51646" x="3587750" y="5549900"/>
          <p14:tracePt t="51662" x="3579813" y="5549900"/>
          <p14:tracePt t="51679" x="3563938" y="5549900"/>
          <p14:tracePt t="51681" x="3532188" y="5549900"/>
          <p14:tracePt t="51695" x="3500438" y="5549900"/>
          <p14:tracePt t="51712" x="3452813" y="5541963"/>
          <p14:tracePt t="51729" x="3349625" y="5526088"/>
          <p14:tracePt t="51731" x="3236913" y="5486400"/>
          <p14:tracePt t="51745" x="3030538" y="5399088"/>
          <p14:tracePt t="51762" x="2862263" y="5327650"/>
          <p14:tracePt t="51778" x="2751138" y="5286375"/>
          <p14:tracePt t="51781" x="2663825" y="5270500"/>
          <p14:tracePt t="51795" x="2606675" y="5270500"/>
          <p14:tracePt t="51812" x="2590800" y="5270500"/>
          <p14:tracePt t="51828" x="2590800" y="5294313"/>
          <p14:tracePt t="51830" x="2616200" y="5319713"/>
          <p14:tracePt t="51845" x="2671763" y="5359400"/>
          <p14:tracePt t="51862" x="2743200" y="5422900"/>
          <p14:tracePt t="51864" x="2894013" y="5502275"/>
          <p14:tracePt t="51878" x="3038475" y="5629275"/>
          <p14:tracePt t="51895" x="3181350" y="5734050"/>
          <p14:tracePt t="51912" x="3284538" y="5797550"/>
          <p14:tracePt t="51914" x="3357563" y="5837238"/>
          <p14:tracePt t="51928" x="3389313" y="5853113"/>
          <p14:tracePt t="51945" x="3413125" y="5861050"/>
          <p14:tracePt t="51961" x="3436938" y="5861050"/>
          <p14:tracePt t="51963" x="3460750" y="5861050"/>
          <p14:tracePt t="51978" x="3484563" y="5861050"/>
          <p14:tracePt t="51995" x="3524250" y="5861050"/>
          <p14:tracePt t="52011" x="3563938" y="5845175"/>
          <p14:tracePt t="52013" x="3603625" y="5821363"/>
          <p14:tracePt t="52028" x="3627438" y="5781675"/>
          <p14:tracePt t="52045" x="3668713" y="5734050"/>
          <p14:tracePt t="52047" x="3700463" y="5694363"/>
          <p14:tracePt t="52061" x="3708400" y="5653088"/>
          <p14:tracePt t="52078" x="3716338" y="5637213"/>
          <p14:tracePt t="52094" x="3716338" y="5629275"/>
          <p14:tracePt t="52098" x="3716338" y="5621338"/>
          <p14:tracePt t="52114" x="3716338" y="5597525"/>
          <p14:tracePt t="52128" x="3700463" y="5581650"/>
          <p14:tracePt t="52144" x="3684588" y="5549900"/>
          <p14:tracePt t="52147" x="3668713" y="5510213"/>
          <p14:tracePt t="52161" x="3651250" y="5494338"/>
          <p14:tracePt t="52178" x="3635375" y="5462588"/>
          <p14:tracePt t="52194" x="3619500" y="5446713"/>
          <p14:tracePt t="52196" x="3595688" y="5430838"/>
          <p14:tracePt t="52211" x="3571875" y="5430838"/>
          <p14:tracePt t="52227" x="3556000" y="5422900"/>
          <p14:tracePt t="52230" x="3540125" y="5422900"/>
          <p14:tracePt t="52244" x="3532188" y="5422900"/>
          <p14:tracePt t="52261" x="3516313" y="5422900"/>
          <p14:tracePt t="52277" x="3508375" y="5422900"/>
          <p14:tracePt t="52279" x="3500438" y="5438775"/>
          <p14:tracePt t="52294" x="3492500" y="5454650"/>
          <p14:tracePt t="52311" x="3492500" y="5478463"/>
          <p14:tracePt t="52327" x="3492500" y="5510213"/>
          <p14:tracePt t="52344" x="3484563" y="5534025"/>
          <p14:tracePt t="52344" x="3476625" y="5557838"/>
          <p14:tracePt t="52361" x="3476625" y="5589588"/>
          <p14:tracePt t="52377" x="3468688" y="5621338"/>
          <p14:tracePt t="52377" x="3460750" y="5653088"/>
          <p14:tracePt t="52394" x="3460750" y="5686425"/>
          <p14:tracePt t="52410" x="3460750" y="5726113"/>
          <p14:tracePt t="52427" x="3460750" y="5741988"/>
          <p14:tracePt t="52428" x="3460750" y="5773738"/>
          <p14:tracePt t="52444" x="3468688" y="5829300"/>
          <p14:tracePt t="52460" x="3476625" y="5876925"/>
          <p14:tracePt t="52462" x="3492500" y="5908675"/>
          <p14:tracePt t="52477" x="3500438" y="5940425"/>
          <p14:tracePt t="52494" x="3508375" y="5948363"/>
          <p14:tracePt t="52510" x="3532188" y="5964238"/>
          <p14:tracePt t="52511" x="3556000" y="5964238"/>
          <p14:tracePt t="52527" x="3579813" y="5964238"/>
          <p14:tracePt t="52543" x="3603625" y="5964238"/>
          <p14:tracePt t="52560" x="3619500" y="5964238"/>
          <p14:tracePt t="52561" x="3635375" y="5964238"/>
          <p14:tracePt t="52577" x="3651250" y="5964238"/>
          <p14:tracePt t="52593" x="3668713" y="5956300"/>
          <p14:tracePt t="52596" x="3676650" y="5932488"/>
          <p14:tracePt t="52610" x="3700463" y="5876925"/>
          <p14:tracePt t="52627" x="3700463" y="5829300"/>
          <p14:tracePt t="52643" x="3700463" y="5797550"/>
          <p14:tracePt t="52645" x="3700463" y="5765800"/>
          <p14:tracePt t="52660" x="3700463" y="5726113"/>
          <p14:tracePt t="52677" x="3676650" y="5678488"/>
          <p14:tracePt t="52693" x="3651250" y="5629275"/>
          <p14:tracePt t="52696" x="3619500" y="5589588"/>
          <p14:tracePt t="52710" x="3579813" y="5557838"/>
          <p14:tracePt t="52726" x="3540125" y="5526088"/>
          <p14:tracePt t="52743" x="3500438" y="5502275"/>
          <p14:tracePt t="52745" x="3460750" y="5486400"/>
          <p14:tracePt t="52760" x="3436938" y="5478463"/>
          <p14:tracePt t="52776" x="3405188" y="5470525"/>
          <p14:tracePt t="52793" x="3365500" y="5470525"/>
          <p14:tracePt t="52795" x="3333750" y="5470525"/>
          <p14:tracePt t="52810" x="3308350" y="5478463"/>
          <p14:tracePt t="52826" x="3292475" y="5494338"/>
          <p14:tracePt t="52829" x="3284538" y="5502275"/>
          <p14:tracePt t="52843" x="3276600" y="5518150"/>
          <p14:tracePt t="52859" x="3276600" y="5534025"/>
          <p14:tracePt t="52876" x="3276600" y="5549900"/>
          <p14:tracePt t="52878" x="3276600" y="5573713"/>
          <p14:tracePt t="52893" x="3276600" y="5605463"/>
          <p14:tracePt t="52909" x="3276600" y="5637213"/>
          <p14:tracePt t="52926" x="3276600" y="5662613"/>
          <p14:tracePt t="52928" x="3276600" y="5702300"/>
          <p14:tracePt t="52943" x="3292475" y="5749925"/>
          <p14:tracePt t="52959" x="3317875" y="5805488"/>
          <p14:tracePt t="52962" x="3349625" y="5853113"/>
          <p14:tracePt t="52976" x="3373438" y="5884863"/>
          <p14:tracePt t="52993" x="3389313" y="5892800"/>
          <p14:tracePt t="53012" x="3421063" y="5908675"/>
          <p14:tracePt t="53026" x="3452813" y="5908675"/>
          <p14:tracePt t="53042" x="3492500" y="5908675"/>
          <p14:tracePt t="53059" x="3524250" y="5908675"/>
          <p14:tracePt t="53060" x="3556000" y="5900738"/>
          <p14:tracePt t="53076" x="3571875" y="5884863"/>
          <p14:tracePt t="53092" x="3579813" y="5868988"/>
          <p14:tracePt t="53109" x="3595688" y="5837238"/>
          <p14:tracePt t="53109" x="3603625" y="5789613"/>
          <p14:tracePt t="53126" x="3611563" y="5749925"/>
          <p14:tracePt t="53142" x="3611563" y="5726113"/>
          <p14:tracePt t="53159" x="3611563" y="5710238"/>
          <p14:tracePt t="53159" x="3611563" y="5678488"/>
          <p14:tracePt t="53175" x="3603625" y="5645150"/>
          <p14:tracePt t="53192" x="3587750" y="5597525"/>
          <p14:tracePt t="53194" x="3571875" y="5557838"/>
          <p14:tracePt t="53209" x="3556000" y="5541963"/>
          <p14:tracePt t="53225" x="3524250" y="5518150"/>
          <p14:tracePt t="53242" x="3500438" y="5494338"/>
          <p14:tracePt t="53244" x="3476625" y="5494338"/>
          <p14:tracePt t="53259" x="3452813" y="5478463"/>
          <p14:tracePt t="53275" x="3444875" y="5470525"/>
          <p14:tracePt t="53292" x="3429000" y="5470525"/>
          <p14:tracePt t="53294" x="3413125" y="5470525"/>
          <p14:tracePt t="53309" x="3405188" y="5470525"/>
          <p14:tracePt t="54742" x="3397250" y="5462588"/>
          <p14:tracePt t="54754" x="3389313" y="5446713"/>
          <p14:tracePt t="54767" x="3381375" y="5438775"/>
          <p14:tracePt t="54779" x="3381375" y="5430838"/>
          <p14:tracePt t="54791" x="3365500" y="5422900"/>
          <p14:tracePt t="54805" x="3349625" y="5414963"/>
          <p14:tracePt t="54822" x="3341688" y="5414963"/>
          <p14:tracePt t="54838" x="3325813" y="5414963"/>
          <p14:tracePt t="54841" x="3308350" y="5414963"/>
          <p14:tracePt t="54855" x="3300413" y="5414963"/>
          <p14:tracePt t="54872" x="3292475" y="5414963"/>
          <p14:tracePt t="54888" x="3276600" y="5422900"/>
          <p14:tracePt t="54891" x="3268663" y="5446713"/>
          <p14:tracePt t="54905" x="3252788" y="5462588"/>
          <p14:tracePt t="54922" x="3244850" y="5478463"/>
          <p14:tracePt t="54938" x="3244850" y="5502275"/>
          <p14:tracePt t="54940" x="3244850" y="5518150"/>
          <p14:tracePt t="54955" x="3236913" y="5541963"/>
          <p14:tracePt t="54972" x="3236913" y="5573713"/>
          <p14:tracePt t="54988" x="3236913" y="5597525"/>
          <p14:tracePt t="54989" x="3236913" y="5613400"/>
          <p14:tracePt t="55006" x="3236913" y="5637213"/>
          <p14:tracePt t="55022" x="3244850" y="5670550"/>
          <p14:tracePt t="55023" x="3260725" y="5718175"/>
          <p14:tracePt t="55038" x="3276600" y="5773738"/>
          <p14:tracePt t="55055" x="3292475" y="5813425"/>
          <p14:tracePt t="55071" x="3308350" y="5845175"/>
          <p14:tracePt t="55072" x="3317875" y="5861050"/>
          <p14:tracePt t="55088" x="3325813" y="5900738"/>
          <p14:tracePt t="55105" x="3333750" y="5932488"/>
          <p14:tracePt t="55121" x="3357563" y="5964238"/>
          <p14:tracePt t="55122" x="3373438" y="5988050"/>
          <p14:tracePt t="55138" x="3405188" y="6005513"/>
          <p14:tracePt t="55155" x="3444875" y="6021388"/>
          <p14:tracePt t="55157" x="3468688" y="6029325"/>
          <p14:tracePt t="55171" x="3492500" y="6029325"/>
          <p14:tracePt t="55188" x="3516313" y="6005513"/>
          <p14:tracePt t="55204" x="3563938" y="5956300"/>
          <p14:tracePt t="55207" x="3611563" y="5908675"/>
          <p14:tracePt t="55221" x="3668713" y="5861050"/>
          <p14:tracePt t="55238" x="3692525" y="5837238"/>
          <p14:tracePt t="55254" x="3724275" y="5805488"/>
          <p14:tracePt t="55257" x="3748088" y="5757863"/>
          <p14:tracePt t="55271" x="3763963" y="5710238"/>
          <p14:tracePt t="55288" x="3779838" y="5662613"/>
          <p14:tracePt t="55304" x="3787775" y="5613400"/>
          <p14:tracePt t="55306" x="3795713" y="5589588"/>
          <p14:tracePt t="55321" x="3795713" y="5573713"/>
          <p14:tracePt t="55338" x="3795713" y="5549900"/>
          <p14:tracePt t="55354" x="3795713" y="5526088"/>
          <p14:tracePt t="55355" x="3787775" y="5478463"/>
          <p14:tracePt t="55371" x="3771900" y="5454650"/>
          <p14:tracePt t="55387" x="3763963" y="5422900"/>
          <p14:tracePt t="55388" x="3748088" y="5407025"/>
          <p14:tracePt t="55403" x="3740150" y="5391150"/>
          <p14:tracePt t="55420" x="3716338" y="5375275"/>
          <p14:tracePt t="55437" x="3692525" y="5367338"/>
          <p14:tracePt t="55438" x="3668713" y="5359400"/>
          <p14:tracePt t="55453" x="3651250" y="5343525"/>
          <p14:tracePt t="55471" x="3627438" y="5343525"/>
          <p14:tracePt t="55487" x="3611563" y="5335588"/>
          <p14:tracePt t="55489" x="3603625" y="5335588"/>
          <p14:tracePt t="55504" x="3587750" y="5335588"/>
          <p14:tracePt t="55520" x="3563938" y="5335588"/>
          <p14:tracePt t="55537" x="3540125" y="5335588"/>
          <p14:tracePt t="55539" x="3524250" y="5343525"/>
          <p14:tracePt t="55554" x="3508375" y="5351463"/>
          <p14:tracePt t="55570" x="3492500" y="5359400"/>
          <p14:tracePt t="55572" x="3492500" y="5375275"/>
          <p14:tracePt t="55587" x="3476625" y="5391150"/>
          <p14:tracePt t="55604" x="3468688" y="5407025"/>
          <p14:tracePt t="55620" x="3468688" y="5430838"/>
          <p14:tracePt t="55622" x="3468688" y="5454650"/>
          <p14:tracePt t="55637" x="3468688" y="5470525"/>
          <p14:tracePt t="55653" x="3468688" y="5502275"/>
          <p14:tracePt t="55670" x="3468688" y="5518150"/>
          <p14:tracePt t="55672" x="3468688" y="5541963"/>
          <p14:tracePt t="55687" x="3468688" y="5573713"/>
          <p14:tracePt t="55703" x="3468688" y="5613400"/>
          <p14:tracePt t="55720" x="3468688" y="5637213"/>
          <p14:tracePt t="55720" x="3468688" y="5678488"/>
          <p14:tracePt t="55737" x="3476625" y="5710238"/>
          <p14:tracePt t="55753" x="3492500" y="5773738"/>
          <p14:tracePt t="55756" x="3532188" y="5829300"/>
          <p14:tracePt t="55770" x="3556000" y="5868988"/>
          <p14:tracePt t="55787" x="3587750" y="5900738"/>
          <p14:tracePt t="55803" x="3611563" y="5916613"/>
          <p14:tracePt t="55805" x="3619500" y="5924550"/>
          <p14:tracePt t="55820" x="3635375" y="5932488"/>
          <p14:tracePt t="55836" x="3660775" y="5940425"/>
          <p14:tracePt t="55853" x="3676650" y="5948363"/>
          <p14:tracePt t="55855" x="3700463" y="5948363"/>
          <p14:tracePt t="55870" x="3724275" y="5948363"/>
          <p14:tracePt t="55886" x="3748088" y="5948363"/>
          <p14:tracePt t="55903" x="3763963" y="5948363"/>
          <p14:tracePt t="55904" x="3779838" y="5940425"/>
          <p14:tracePt t="55919" x="3795713" y="5932488"/>
          <p14:tracePt t="55936" x="3803650" y="5908675"/>
          <p14:tracePt t="55938" x="3819525" y="5884863"/>
          <p14:tracePt t="55953" x="3827463" y="5837238"/>
          <p14:tracePt t="55969" x="3835400" y="5789613"/>
          <p14:tracePt t="55985" x="3835400" y="5757863"/>
          <p14:tracePt t="55987" x="3835400" y="5734050"/>
          <p14:tracePt t="56004" x="3835400" y="5710238"/>
          <p14:tracePt t="56019" x="3827463" y="5670550"/>
          <p14:tracePt t="56035" x="3819525" y="5637213"/>
          <p14:tracePt t="56036" x="3803650" y="5597525"/>
          <p14:tracePt t="56052" x="3779838" y="5581650"/>
          <p14:tracePt t="56069" x="3756025" y="5557838"/>
          <p14:tracePt t="56085" x="3724275" y="5541963"/>
          <p14:tracePt t="56086" x="3700463" y="5526088"/>
          <p14:tracePt t="56103" x="3668713" y="5510213"/>
          <p14:tracePt t="56119" x="3651250" y="5502275"/>
          <p14:tracePt t="56121" x="3627438" y="5502275"/>
          <p14:tracePt t="56136" x="3611563" y="5486400"/>
          <p14:tracePt t="56152" x="3579813" y="5486400"/>
          <p14:tracePt t="56169" x="3540125" y="5486400"/>
          <p14:tracePt t="56171" x="3524250" y="5486400"/>
          <p14:tracePt t="56186" x="3508375" y="5494338"/>
          <p14:tracePt t="56202" x="3492500" y="5510213"/>
          <p14:tracePt t="56219" x="3484563" y="5518150"/>
          <p14:tracePt t="56221" x="3476625" y="5534025"/>
          <p14:tracePt t="56236" x="3476625" y="5549900"/>
          <p14:tracePt t="56252" x="3468688" y="5565775"/>
          <p14:tracePt t="56254" x="3468688" y="5605463"/>
          <p14:tracePt t="56269" x="3468688" y="5629275"/>
          <p14:tracePt t="56285" x="3468688" y="5662613"/>
          <p14:tracePt t="56302" x="3468688" y="5694363"/>
          <p14:tracePt t="56304" x="3468688" y="5718175"/>
          <p14:tracePt t="56319" x="3468688" y="5757863"/>
          <p14:tracePt t="56335" x="3468688" y="5797550"/>
          <p14:tracePt t="56352" x="3468688" y="5845175"/>
          <p14:tracePt t="56354" x="3476625" y="5868988"/>
          <p14:tracePt t="56368" x="3476625" y="5884863"/>
          <p14:tracePt t="56385" x="3500438" y="5908675"/>
          <p14:tracePt t="56402" x="3524250" y="5924550"/>
          <p14:tracePt t="56404" x="3563938" y="5940425"/>
          <p14:tracePt t="56418" x="3587750" y="5956300"/>
          <p14:tracePt t="56435" x="3611563" y="5964238"/>
          <p14:tracePt t="56437" x="3643313" y="5972175"/>
          <p14:tracePt t="56452" x="3676650" y="5972175"/>
          <p14:tracePt t="56468" x="3716338" y="5972175"/>
          <p14:tracePt t="56485" x="3763963" y="5964238"/>
          <p14:tracePt t="56487" x="3795713" y="5948363"/>
          <p14:tracePt t="56502" x="3811588" y="5932488"/>
          <p14:tracePt t="56518" x="3827463" y="5908675"/>
          <p14:tracePt t="56535" x="3843338" y="5884863"/>
          <p14:tracePt t="56537" x="3843338" y="5821363"/>
          <p14:tracePt t="56552" x="3843338" y="5749925"/>
          <p14:tracePt t="56568" x="3835400" y="5710238"/>
          <p14:tracePt t="56585" x="3811588" y="5670550"/>
          <p14:tracePt t="56587" x="3787775" y="5621338"/>
          <p14:tracePt t="56601" x="3740150" y="5565775"/>
          <p14:tracePt t="56618" x="3692525" y="5526088"/>
          <p14:tracePt t="56620" x="3651250" y="5502275"/>
          <p14:tracePt t="56635" x="3611563" y="5486400"/>
          <p14:tracePt t="56651" x="3587750" y="5486400"/>
          <p14:tracePt t="56668" x="3571875" y="5486400"/>
          <p14:tracePt t="56670" x="3556000" y="5486400"/>
          <p14:tracePt t="56685" x="3548063" y="5486400"/>
          <p14:tracePt t="56701" x="3548063" y="5494338"/>
          <p14:tracePt t="57522" x="3587750" y="5462588"/>
          <p14:tracePt t="57535" x="3676650" y="5399088"/>
          <p14:tracePt t="57547" x="3859213" y="5335588"/>
          <p14:tracePt t="57559" x="4194175" y="5230813"/>
          <p14:tracePt t="57572" x="4584700" y="5167313"/>
          <p14:tracePt t="57583" x="4959350" y="5167313"/>
          <p14:tracePt t="57599" x="5341938" y="5207000"/>
          <p14:tracePt t="57616" x="5708650" y="5262563"/>
          <p14:tracePt t="57633" x="6027738" y="5310188"/>
          <p14:tracePt t="57633" x="6219825" y="5335588"/>
          <p14:tracePt t="57649" x="6299200" y="5351463"/>
          <p14:tracePt t="57666" x="6330950" y="5359400"/>
          <p14:tracePt t="57682" x="6346825" y="5359400"/>
          <p14:tracePt t="57815" x="6346825" y="5351463"/>
          <p14:tracePt t="57828" x="6346825" y="5335588"/>
          <p14:tracePt t="57840" x="6386513" y="5319713"/>
          <p14:tracePt t="57851" x="6483350" y="5262563"/>
          <p14:tracePt t="57865" x="6697663" y="5111750"/>
          <p14:tracePt t="57882" x="7056438" y="4992688"/>
          <p14:tracePt t="57899" x="7407275" y="4895850"/>
          <p14:tracePt t="57901" x="7670800" y="4840288"/>
          <p14:tracePt t="57915" x="7878763" y="4832350"/>
          <p14:tracePt t="57932" x="7981950" y="4824413"/>
          <p14:tracePt t="57949" x="8037513" y="4824413"/>
          <p14:tracePt t="57951" x="8077200" y="4824413"/>
          <p14:tracePt t="57965" x="8093075" y="4824413"/>
          <p14:tracePt t="57986" x="8093075" y="4832350"/>
          <p14:tracePt t="58000" x="8093075" y="4848225"/>
          <p14:tracePt t="58020" x="8093075" y="4872038"/>
          <p14:tracePt t="58023" x="8093075" y="4903788"/>
          <p14:tracePt t="58048" x="8093075" y="4943475"/>
          <p14:tracePt t="58049" x="8093075" y="4959350"/>
          <p14:tracePt t="58065" x="8093075" y="4976813"/>
          <p14:tracePt t="58082" x="8093075" y="5000625"/>
          <p14:tracePt t="58084" x="8093075" y="5016500"/>
          <p14:tracePt t="58098" x="8093075" y="5056188"/>
          <p14:tracePt t="58115" x="8093075" y="5087938"/>
          <p14:tracePt t="58131" x="8093075" y="5119688"/>
          <p14:tracePt t="58133" x="8093075" y="5143500"/>
          <p14:tracePt t="58148" x="8093075" y="5159375"/>
          <p14:tracePt t="58165" x="8093075" y="5175250"/>
          <p14:tracePt t="58181" x="8093075" y="5183188"/>
          <p14:tracePt t="58230" x="8085138" y="5183188"/>
          <p14:tracePt t="58242" x="8085138" y="5191125"/>
          <p14:tracePt t="58254" x="8077200" y="5191125"/>
          <p14:tracePt t="58266" x="8069263" y="5207000"/>
          <p14:tracePt t="58281" x="8069263" y="5238750"/>
          <p14:tracePt t="58298" x="8061325" y="5254625"/>
          <p14:tracePt t="58314" x="8053388" y="5270500"/>
          <p14:tracePt t="58317" x="8045450" y="5286375"/>
          <p14:tracePt t="58331" x="8029575" y="5302250"/>
          <p14:tracePt t="58348" x="8021638" y="5319713"/>
          <p14:tracePt t="58364" x="8021638" y="5343525"/>
          <p14:tracePt t="58366" x="8005763" y="5383213"/>
          <p14:tracePt t="58381" x="8005763" y="5414963"/>
          <p14:tracePt t="58398" x="7997825" y="5430838"/>
          <p14:tracePt t="58414" x="7989888" y="5454650"/>
          <p14:tracePt t="58415" x="7989888" y="5462588"/>
          <p14:tracePt t="58584" x="7981950" y="5462588"/>
          <p14:tracePt t="58596" x="7974013" y="5470525"/>
          <p14:tracePt t="58607" x="7958138" y="5478463"/>
          <p14:tracePt t="58620" x="7950200" y="5486400"/>
          <p14:tracePt t="58632" x="7942263" y="5502275"/>
          <p14:tracePt t="58647" x="7934325" y="5526088"/>
          <p14:tracePt t="58664" x="7926388" y="5573713"/>
          <p14:tracePt t="58680" x="7926388" y="5605463"/>
          <p14:tracePt t="58681" x="7918450" y="5662613"/>
          <p14:tracePt t="58697" x="7918450" y="5749925"/>
          <p14:tracePt t="58714" x="7910513" y="5813425"/>
          <p14:tracePt t="58730" x="7910513" y="5861050"/>
          <p14:tracePt t="58731" x="7910513" y="5924550"/>
          <p14:tracePt t="58747" x="7902575" y="5972175"/>
          <p14:tracePt t="58763" x="7902575" y="5995988"/>
          <p14:tracePt t="58780" x="7902575" y="6013450"/>
          <p14:tracePt t="58781" x="7902575" y="6021388"/>
          <p14:tracePt t="58797" x="7902575" y="6037263"/>
          <p14:tracePt t="58816" x="7902575" y="6045200"/>
          <p14:tracePt t="58840" x="7902575" y="6053138"/>
          <p14:tracePt t="58864" x="7910513" y="6061075"/>
          <p14:tracePt t="58901" x="7918450" y="6069013"/>
          <p14:tracePt t="58949" x="7926388" y="6076950"/>
          <p14:tracePt t="59035" x="7934325" y="6084888"/>
          <p14:tracePt t="59047" x="7934325" y="6092825"/>
          <p14:tracePt t="59072" x="7934325" y="6100763"/>
          <p14:tracePt t="59084" x="7942263" y="6100763"/>
          <p14:tracePt t="59096" x="7942263" y="6108700"/>
          <p14:tracePt t="59242" x="7942263" y="6100763"/>
          <p14:tracePt t="59291" x="7942263" y="6092825"/>
          <p14:tracePt t="59327" x="7942263" y="6084888"/>
          <p14:tracePt t="60388" x="7942263" y="6092825"/>
          <p14:tracePt t="60424" x="7942263" y="6100763"/>
          <p14:tracePt t="60583" x="7942263" y="6092825"/>
          <p14:tracePt t="60607" x="7942263" y="6084888"/>
          <p14:tracePt t="60632" x="7942263" y="6076950"/>
          <p14:tracePt t="60668" x="7942263" y="6069013"/>
          <p14:tracePt t="60681" x="7934325" y="6069013"/>
          <p14:tracePt t="60693" x="7926388" y="6061075"/>
          <p14:tracePt t="60705" x="7926388" y="6053138"/>
          <p14:tracePt t="60717" x="7918450" y="6045200"/>
          <p14:tracePt t="60729" x="7910513" y="6029325"/>
          <p14:tracePt t="60743" x="7910513" y="6013450"/>
          <p14:tracePt t="60759" x="7902575" y="5995988"/>
          <p14:tracePt t="60776" x="7894638" y="5980113"/>
          <p14:tracePt t="60778" x="7894638" y="5972175"/>
          <p14:tracePt t="60792" x="7894638" y="5964238"/>
          <p14:tracePt t="60809" x="7886700" y="5956300"/>
          <p14:tracePt t="60826" x="7886700" y="5940425"/>
          <p14:tracePt t="60828" x="7878763" y="5940425"/>
          <p14:tracePt t="60842" x="7878763" y="5924550"/>
          <p14:tracePt t="60859" x="7878763" y="5916613"/>
          <p14:tracePt t="60876" x="7870825" y="5892800"/>
          <p14:tracePt t="60878" x="7870825" y="5884863"/>
          <p14:tracePt t="60892" x="7862888" y="5876925"/>
          <p14:tracePt t="60909" x="7862888" y="5868988"/>
          <p14:tracePt t="60925" x="7862888" y="5861050"/>
          <p14:tracePt t="60942" x="7862888" y="5853113"/>
          <p14:tracePt t="60959" x="7854950" y="5845175"/>
          <p14:tracePt t="60975" x="7854950" y="5837238"/>
          <p14:tracePt t="60992" x="7847013" y="5829300"/>
          <p14:tracePt t="61011" x="7839075" y="5805488"/>
          <p14:tracePt t="61026" x="7839075" y="5797550"/>
          <p14:tracePt t="61042" x="7829550" y="5789613"/>
          <p14:tracePt t="61059" x="7829550" y="5781675"/>
          <p14:tracePt t="61059" x="7829550" y="5773738"/>
          <p14:tracePt t="61083" x="7821613" y="5765800"/>
          <p14:tracePt t="61095" x="7821613" y="5757863"/>
          <p14:tracePt t="61108" x="7813675" y="5749925"/>
          <p14:tracePt t="61144" x="7813675" y="5741988"/>
          <p14:tracePt t="61169" x="7813675" y="5734050"/>
          <p14:tracePt t="61181" x="7805738" y="5734050"/>
          <p14:tracePt t="61534" x="7805738" y="5726113"/>
          <p14:tracePt t="61546" x="7805738" y="5718175"/>
          <p14:tracePt t="61559" x="7797800" y="5710238"/>
          <p14:tracePt t="61570" x="7789863" y="5702300"/>
          <p14:tracePt t="61582" x="7789863" y="5694363"/>
          <p14:tracePt t="61595" x="7781925" y="5686425"/>
          <p14:tracePt t="61607" x="7766050" y="5662613"/>
          <p14:tracePt t="61624" x="7750175" y="5645150"/>
          <p14:tracePt t="61641" x="7734300" y="5621338"/>
          <p14:tracePt t="61643" x="7726363" y="5589588"/>
          <p14:tracePt t="61657" x="7718425" y="5573713"/>
          <p14:tracePt t="61674" x="7710488" y="5565775"/>
          <p14:tracePt t="61690" x="7710488" y="5549900"/>
          <p14:tracePt t="61707" x="7702550" y="5549900"/>
          <p14:tracePt t="61708" x="7694613" y="5534025"/>
          <p14:tracePt t="61724" x="7694613" y="5526088"/>
          <p14:tracePt t="61740" x="7694613" y="5502275"/>
          <p14:tracePt t="61742" x="7686675" y="5486400"/>
          <p14:tracePt t="61757" x="7686675" y="5462588"/>
          <p14:tracePt t="61774" x="7678738" y="5446713"/>
          <p14:tracePt t="61790" x="7678738" y="5430838"/>
          <p14:tracePt t="61791" x="7678738" y="5422900"/>
          <p14:tracePt t="61807" x="7670800" y="5414963"/>
          <p14:tracePt t="61823" x="7670800" y="5407025"/>
          <p14:tracePt t="61840" x="7670800" y="5391150"/>
          <p14:tracePt t="61841" x="7662863" y="5383213"/>
          <p14:tracePt t="61857" x="7662863" y="5375275"/>
          <p14:tracePt t="61873" x="7662863" y="5359400"/>
          <p14:tracePt t="61876" x="7662863" y="5335588"/>
          <p14:tracePt t="61890" x="7662863" y="5327650"/>
          <p14:tracePt t="61907" x="7654925" y="5319713"/>
          <p14:tracePt t="61936" x="7646988" y="5319713"/>
          <p14:tracePt t="61998" x="7646988" y="5327650"/>
          <p14:tracePt t="64804" x="7646988" y="5335588"/>
          <p14:tracePt t="64840" x="7646988" y="5343525"/>
          <p14:tracePt t="64853" x="7646988" y="5351463"/>
          <p14:tracePt t="64865" x="7646988" y="5367338"/>
          <p14:tracePt t="64877" x="7646988" y="5375275"/>
          <p14:tracePt t="64889" x="7646988" y="5383213"/>
          <p14:tracePt t="64901" x="7654925" y="5399088"/>
          <p14:tracePt t="64917" x="7654925" y="5407025"/>
          <p14:tracePt t="64933" x="7670800" y="5422900"/>
          <p14:tracePt t="64950" x="7686675" y="5454650"/>
          <p14:tracePt t="64951" x="7694613" y="5486400"/>
          <p14:tracePt t="64967" x="7710488" y="5526088"/>
          <p14:tracePt t="64983" x="7726363" y="5549900"/>
          <p14:tracePt t="65000" x="7742238" y="5581650"/>
          <p14:tracePt t="65001" x="7750175" y="5605463"/>
          <p14:tracePt t="65017" x="7773988" y="5645150"/>
          <p14:tracePt t="65033" x="7797800" y="5670550"/>
          <p14:tracePt t="65036" x="7829550" y="5702300"/>
          <p14:tracePt t="65050" x="7839075" y="5718175"/>
          <p14:tracePt t="65067" x="7854950" y="5734050"/>
          <p14:tracePt t="65083" x="7862888" y="5734050"/>
          <p14:tracePt t="65086" x="7870825" y="5741988"/>
          <p14:tracePt t="65121" x="7878763" y="5741988"/>
          <p14:tracePt t="65145" x="7878763" y="5734050"/>
          <p14:tracePt t="65157" x="7886700" y="5726113"/>
          <p14:tracePt t="65170" x="7886700" y="5718175"/>
          <p14:tracePt t="65183" x="7894638" y="5694363"/>
          <p14:tracePt t="65200" x="7894638" y="5686425"/>
          <p14:tracePt t="65216" x="7902575" y="5670550"/>
          <p14:tracePt t="65218" x="7910513" y="5662613"/>
          <p14:tracePt t="65233" x="7918450" y="5653088"/>
          <p14:tracePt t="65250" x="7934325" y="5653088"/>
          <p14:tracePt t="65266" x="7950200" y="5645150"/>
          <p14:tracePt t="65268" x="7966075" y="5637213"/>
          <p14:tracePt t="65283" x="7974013" y="5637213"/>
          <p14:tracePt t="65299" x="7989888" y="5637213"/>
          <p14:tracePt t="65316" x="7989888" y="5629275"/>
          <p14:tracePt t="65318" x="7997825" y="5629275"/>
          <p14:tracePt t="65333" x="8005763" y="5621338"/>
          <p14:tracePt t="65377" x="7997825" y="5621338"/>
          <p14:tracePt t="65390" x="7989888" y="5621338"/>
          <p14:tracePt t="65401" x="7974013" y="5621338"/>
          <p14:tracePt t="65413" x="7958138" y="5621338"/>
          <p14:tracePt t="65426" x="7942263" y="5621338"/>
          <p14:tracePt t="65438" x="7934325" y="5613400"/>
          <p14:tracePt t="65451" x="7918450" y="5605463"/>
          <p14:tracePt t="65466" x="7902575" y="5605463"/>
          <p14:tracePt t="65482" x="7886700" y="5605463"/>
          <p14:tracePt t="65499" x="7870825" y="5597525"/>
          <p14:tracePt t="65500" x="7854950" y="5581650"/>
          <p14:tracePt t="65516" x="7847013" y="5581650"/>
          <p14:tracePt t="65532" x="7839075" y="5581650"/>
          <p14:tracePt t="65549" x="7829550" y="5573713"/>
          <p14:tracePt t="65565" x="7821613" y="5565775"/>
          <p14:tracePt t="65609" x="7813675" y="5565775"/>
          <p14:tracePt t="65768" x="7813675" y="5573713"/>
          <p14:tracePt t="65889" x="7805738" y="5573713"/>
          <p14:tracePt t="65987" x="7797800" y="5573713"/>
          <p14:tracePt t="66012" x="7797800" y="5581650"/>
          <p14:tracePt t="66035" x="7789863" y="5581650"/>
          <p14:tracePt t="66084" x="7781925" y="5581650"/>
          <p14:tracePt t="66145" x="7773988" y="5581650"/>
          <p14:tracePt t="66170" x="7773988" y="5589588"/>
          <p14:tracePt t="66378" x="7781925" y="5589588"/>
          <p14:tracePt t="66401" x="7789863" y="5589588"/>
          <p14:tracePt t="66414" x="7797800" y="5589588"/>
          <p14:tracePt t="66426" x="7805738" y="5589588"/>
          <p14:tracePt t="66438" x="7813675" y="5589588"/>
          <p14:tracePt t="66450" x="7821613" y="5589588"/>
          <p14:tracePt t="66464" x="7847013" y="5589588"/>
          <p14:tracePt t="66480" x="7862888" y="5589588"/>
          <p14:tracePt t="66497" x="7878763" y="5589588"/>
          <p14:tracePt t="66513" x="7886700" y="5589588"/>
          <p14:tracePt t="66584" x="7886700" y="5597525"/>
          <p14:tracePt t="66597" x="7886700" y="5605463"/>
          <p14:tracePt t="66609" x="7878763" y="5613400"/>
          <p14:tracePt t="66622" x="7862888" y="5621338"/>
          <p14:tracePt t="66633" x="7854950" y="5637213"/>
          <p14:tracePt t="66647" x="7839075" y="5662613"/>
          <p14:tracePt t="66663" x="7829550" y="5686425"/>
          <p14:tracePt t="66680" x="7821613" y="5710238"/>
          <p14:tracePt t="66682" x="7821613" y="5726113"/>
          <p14:tracePt t="66696" x="7821613" y="5734050"/>
          <p14:tracePt t="66713" x="7821613" y="5741988"/>
          <p14:tracePt t="66732" x="7821613" y="5749925"/>
          <p14:tracePt t="66767" x="7829550" y="5749925"/>
          <p14:tracePt t="66780" x="7839075" y="5749925"/>
          <p14:tracePt t="66792" x="7854950" y="5749925"/>
          <p14:tracePt t="66804" x="7870825" y="5749925"/>
          <p14:tracePt t="66816" x="7886700" y="5749925"/>
          <p14:tracePt t="66829" x="7894638" y="5749925"/>
          <p14:tracePt t="66846" x="7902575" y="5749925"/>
          <p14:tracePt t="66902" x="7902575" y="5741988"/>
          <p14:tracePt t="66914" x="7886700" y="5741988"/>
          <p14:tracePt t="66925" x="7854950" y="5741988"/>
          <p14:tracePt t="66938" x="7829550" y="5741988"/>
          <p14:tracePt t="66950" x="7813675" y="5741988"/>
          <p14:tracePt t="66963" x="7797800" y="5741988"/>
          <p14:tracePt t="66979" x="7773988" y="5741988"/>
          <p14:tracePt t="66996" x="7750175" y="5741988"/>
          <p14:tracePt t="67014" x="7718425" y="5741988"/>
          <p14:tracePt t="67030" x="7702550" y="5741988"/>
          <p14:tracePt t="67048" x="7694613" y="5734050"/>
          <p14:tracePt t="67062" x="7686675" y="5734050"/>
          <p14:tracePt t="67329" x="7678738" y="5734050"/>
          <p14:tracePt t="67341" x="7670800" y="5734050"/>
          <p14:tracePt t="67353" x="7662863" y="5734050"/>
          <p14:tracePt t="67365" x="7654925" y="5734050"/>
          <p14:tracePt t="67378" x="7639050" y="5734050"/>
          <p14:tracePt t="67395" x="7623175" y="5741988"/>
          <p14:tracePt t="67412" x="7599363" y="5741988"/>
          <p14:tracePt t="67428" x="7575550" y="5757863"/>
          <p14:tracePt t="67429" x="7559675" y="5773738"/>
          <p14:tracePt t="67445" x="7535863" y="5781675"/>
          <p14:tracePt t="67462" x="7527925" y="5797550"/>
          <p14:tracePt t="67464" x="7512050" y="5813425"/>
          <p14:tracePt t="67478" x="7512050" y="5821363"/>
          <p14:tracePt t="67495" x="7512050" y="5837238"/>
          <p14:tracePt t="67573" x="7527925" y="5837238"/>
          <p14:tracePt t="67585" x="7551738" y="5837238"/>
          <p14:tracePt t="67596" x="7575550" y="5837238"/>
          <p14:tracePt t="67609" x="7599363" y="5829300"/>
          <p14:tracePt t="67621" x="7623175" y="5821363"/>
          <p14:tracePt t="67634" x="7631113" y="5821363"/>
          <p14:tracePt t="67646" x="7639050" y="5813425"/>
          <p14:tracePt t="67670" x="7646988" y="5813425"/>
          <p14:tracePt t="67743" x="7639050" y="5813425"/>
          <p14:tracePt t="67756" x="7639050" y="5821363"/>
          <p14:tracePt t="79906" x="7623175" y="5821363"/>
          <p14:tracePt t="79918" x="7599363" y="5813425"/>
          <p14:tracePt t="79930" x="7543800" y="5797550"/>
          <p14:tracePt t="79943" x="7439025" y="5741988"/>
          <p14:tracePt t="79955" x="7177088" y="5597525"/>
          <p14:tracePt t="79968" x="6810375" y="5422900"/>
          <p14:tracePt t="79985" x="6370638" y="5111750"/>
          <p14:tracePt t="80003" x="5964238" y="4776788"/>
          <p14:tracePt t="80004" x="5621338" y="4449763"/>
          <p14:tracePt t="80018" x="5407025" y="4138613"/>
          <p14:tracePt t="80034" x="5294313" y="3922713"/>
          <p14:tracePt t="80051" x="5262563" y="3843338"/>
          <p14:tracePt t="80052" x="5254625" y="3819525"/>
          <p14:tracePt t="80068" x="5270500" y="3787775"/>
          <p14:tracePt t="80235" x="5262563" y="3779838"/>
          <p14:tracePt t="80247" x="5214938" y="3763963"/>
          <p14:tracePt t="80260" x="5135563" y="3748088"/>
          <p14:tracePt t="80272" x="4959350" y="3716338"/>
          <p14:tracePt t="80285" x="4568825" y="3621088"/>
          <p14:tracePt t="80301" x="4051300" y="3397250"/>
          <p14:tracePt t="80317" x="3444875" y="3149600"/>
          <p14:tracePt t="80334" x="2838450" y="2806700"/>
          <p14:tracePt t="80334" x="2328863" y="2439988"/>
          <p14:tracePt t="80350" x="2009775" y="2152650"/>
          <p14:tracePt t="80367" x="1849438" y="1962150"/>
          <p14:tracePt t="80369" x="1809750" y="1881188"/>
          <p14:tracePt t="80384" x="1809750" y="1857375"/>
          <p14:tracePt t="80400" x="1849438" y="1833563"/>
          <p14:tracePt t="80564" x="1809750" y="1833563"/>
          <p14:tracePt t="80577" x="1754188" y="1825625"/>
          <p14:tracePt t="80589" x="1635125" y="1809750"/>
          <p14:tracePt t="80602" x="1300163" y="1722438"/>
          <p14:tracePt t="80617" x="812800" y="1530350"/>
          <p14:tracePt t="80633" x="231775" y="12842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081D-06CF-4C90-9C3B-C6A5D5B0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34" y="194844"/>
            <a:ext cx="10948332" cy="1325563"/>
          </a:xfrm>
        </p:spPr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Kernel Density Visualization (NKDV)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4F3255-8FDD-4E43-ACBB-C09F01968E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6669"/>
                <a:ext cx="10515600" cy="4351338"/>
              </a:xfrm>
            </p:spPr>
            <p:txBody>
              <a:bodyPr/>
              <a:lstStyle/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Divide each road in the road network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HK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into a set of </a:t>
                </a:r>
                <a:r>
                  <a:rPr lang="en-US" altLang="zh-HK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lixels</a:t>
                </a: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 each </a:t>
                </a:r>
                <a:r>
                  <a:rPr lang="en-US" altLang="zh-HK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lixel</a:t>
                </a:r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HK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based on the modified kernel density function</a:t>
                </a:r>
                <a:endParaRPr lang="zh-HK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4F3255-8FDD-4E43-ACBB-C09F01968E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6669"/>
                <a:ext cx="10515600" cy="4351338"/>
              </a:xfrm>
              <a:blipFill>
                <a:blip r:embed="rId4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9B01CCA-88FE-4AD1-A0CE-2819668EA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75" y="4661419"/>
            <a:ext cx="4727670" cy="15675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1CC85E-8B3F-4089-8D87-4584E5B2ED4E}"/>
              </a:ext>
            </a:extLst>
          </p:cNvPr>
          <p:cNvSpPr/>
          <p:nvPr/>
        </p:nvSpPr>
        <p:spPr>
          <a:xfrm>
            <a:off x="809956" y="5027757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EB3769-27CF-4A45-91B0-85AF236E0544}"/>
              </a:ext>
            </a:extLst>
          </p:cNvPr>
          <p:cNvCxnSpPr>
            <a:cxnSpLocks/>
          </p:cNvCxnSpPr>
          <p:nvPr/>
        </p:nvCxnSpPr>
        <p:spPr>
          <a:xfrm flipV="1">
            <a:off x="985912" y="4917183"/>
            <a:ext cx="3991678" cy="2105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2B8B22-0A03-43FB-BE21-DBFDA4FF1729}"/>
              </a:ext>
            </a:extLst>
          </p:cNvPr>
          <p:cNvCxnSpPr>
            <a:cxnSpLocks/>
          </p:cNvCxnSpPr>
          <p:nvPr/>
        </p:nvCxnSpPr>
        <p:spPr>
          <a:xfrm>
            <a:off x="5070937" y="4964055"/>
            <a:ext cx="23720" cy="2151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9623BA-F63B-4C41-B681-32B29DBBCA14}"/>
              </a:ext>
            </a:extLst>
          </p:cNvPr>
          <p:cNvCxnSpPr>
            <a:cxnSpLocks/>
          </p:cNvCxnSpPr>
          <p:nvPr/>
        </p:nvCxnSpPr>
        <p:spPr>
          <a:xfrm flipH="1">
            <a:off x="2918964" y="5267173"/>
            <a:ext cx="2099490" cy="1245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785651-F589-465C-A786-7CFBEEE2977F}"/>
              </a:ext>
            </a:extLst>
          </p:cNvPr>
          <p:cNvCxnSpPr>
            <a:cxnSpLocks/>
          </p:cNvCxnSpPr>
          <p:nvPr/>
        </p:nvCxnSpPr>
        <p:spPr>
          <a:xfrm>
            <a:off x="5109599" y="5352266"/>
            <a:ext cx="114319" cy="87313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2DC451-F4AB-49E7-9E1A-9A8DA97DF6E9}"/>
              </a:ext>
            </a:extLst>
          </p:cNvPr>
          <p:cNvCxnSpPr>
            <a:cxnSpLocks/>
          </p:cNvCxnSpPr>
          <p:nvPr/>
        </p:nvCxnSpPr>
        <p:spPr>
          <a:xfrm flipH="1">
            <a:off x="841474" y="5203713"/>
            <a:ext cx="40813" cy="215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013D35-C945-4736-99DE-4A53F8122EC1}"/>
              </a:ext>
            </a:extLst>
          </p:cNvPr>
          <p:cNvCxnSpPr>
            <a:cxnSpLocks/>
          </p:cNvCxnSpPr>
          <p:nvPr/>
        </p:nvCxnSpPr>
        <p:spPr>
          <a:xfrm flipV="1">
            <a:off x="903172" y="5411401"/>
            <a:ext cx="1839836" cy="9615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BE0C738-E083-45D8-B52F-DD773D285EAC}"/>
              </a:ext>
            </a:extLst>
          </p:cNvPr>
          <p:cNvSpPr/>
          <p:nvPr/>
        </p:nvSpPr>
        <p:spPr>
          <a:xfrm>
            <a:off x="2743008" y="5303711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D422B9-ACDF-493F-9EEE-58EB38CA215C}"/>
              </a:ext>
            </a:extLst>
          </p:cNvPr>
          <p:cNvCxnSpPr>
            <a:cxnSpLocks/>
          </p:cNvCxnSpPr>
          <p:nvPr/>
        </p:nvCxnSpPr>
        <p:spPr>
          <a:xfrm flipH="1" flipV="1">
            <a:off x="2835722" y="5479667"/>
            <a:ext cx="50070" cy="73319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254C5-AFA0-4CAE-87D2-05A8C276DA03}"/>
              </a:ext>
            </a:extLst>
          </p:cNvPr>
          <p:cNvCxnSpPr>
            <a:cxnSpLocks/>
            <a:endCxn id="31" idx="4"/>
          </p:cNvCxnSpPr>
          <p:nvPr/>
        </p:nvCxnSpPr>
        <p:spPr>
          <a:xfrm flipV="1">
            <a:off x="789763" y="5595530"/>
            <a:ext cx="25431" cy="632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31">
            <a:extLst>
              <a:ext uri="{FF2B5EF4-FFF2-40B4-BE49-F238E27FC236}">
                <a16:creationId xmlns:a16="http://schemas.microsoft.com/office/drawing/2014/main" id="{897DA92D-FC8F-4035-85C1-192540AF6E96}"/>
              </a:ext>
            </a:extLst>
          </p:cNvPr>
          <p:cNvSpPr/>
          <p:nvPr/>
        </p:nvSpPr>
        <p:spPr>
          <a:xfrm flipV="1">
            <a:off x="3161029" y="5329085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6" name="橢圓 31">
            <a:extLst>
              <a:ext uri="{FF2B5EF4-FFF2-40B4-BE49-F238E27FC236}">
                <a16:creationId xmlns:a16="http://schemas.microsoft.com/office/drawing/2014/main" id="{D0614BA6-61F9-436D-B5C2-48599BAE8BF6}"/>
              </a:ext>
            </a:extLst>
          </p:cNvPr>
          <p:cNvSpPr/>
          <p:nvPr/>
        </p:nvSpPr>
        <p:spPr>
          <a:xfrm flipV="1">
            <a:off x="3311715" y="5316936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7" name="橢圓 31">
            <a:extLst>
              <a:ext uri="{FF2B5EF4-FFF2-40B4-BE49-F238E27FC236}">
                <a16:creationId xmlns:a16="http://schemas.microsoft.com/office/drawing/2014/main" id="{81F067A8-0C22-4172-93E8-65735F52061E}"/>
              </a:ext>
            </a:extLst>
          </p:cNvPr>
          <p:cNvSpPr/>
          <p:nvPr/>
        </p:nvSpPr>
        <p:spPr>
          <a:xfrm flipV="1">
            <a:off x="3449833" y="5308763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8" name="橢圓 41">
            <a:extLst>
              <a:ext uri="{FF2B5EF4-FFF2-40B4-BE49-F238E27FC236}">
                <a16:creationId xmlns:a16="http://schemas.microsoft.com/office/drawing/2014/main" id="{EB46318F-AD44-4F1F-A2F0-0D9FD6B09A68}"/>
              </a:ext>
            </a:extLst>
          </p:cNvPr>
          <p:cNvSpPr/>
          <p:nvPr/>
        </p:nvSpPr>
        <p:spPr>
          <a:xfrm flipV="1">
            <a:off x="3598510" y="5300947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19" name="橢圓 31">
            <a:extLst>
              <a:ext uri="{FF2B5EF4-FFF2-40B4-BE49-F238E27FC236}">
                <a16:creationId xmlns:a16="http://schemas.microsoft.com/office/drawing/2014/main" id="{94ED4F16-FA8B-4740-8F44-8EF9A239891B}"/>
              </a:ext>
            </a:extLst>
          </p:cNvPr>
          <p:cNvSpPr/>
          <p:nvPr/>
        </p:nvSpPr>
        <p:spPr>
          <a:xfrm flipV="1">
            <a:off x="3002205" y="5335098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0" name="橢圓 31">
            <a:extLst>
              <a:ext uri="{FF2B5EF4-FFF2-40B4-BE49-F238E27FC236}">
                <a16:creationId xmlns:a16="http://schemas.microsoft.com/office/drawing/2014/main" id="{1B0FDFDF-BBC9-4C72-9AFF-B052E2A35B58}"/>
              </a:ext>
            </a:extLst>
          </p:cNvPr>
          <p:cNvSpPr/>
          <p:nvPr/>
        </p:nvSpPr>
        <p:spPr>
          <a:xfrm flipV="1">
            <a:off x="3750783" y="5288705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1" name="橢圓 31">
            <a:extLst>
              <a:ext uri="{FF2B5EF4-FFF2-40B4-BE49-F238E27FC236}">
                <a16:creationId xmlns:a16="http://schemas.microsoft.com/office/drawing/2014/main" id="{2830B644-DC83-4129-A692-8D8BD02A6D73}"/>
              </a:ext>
            </a:extLst>
          </p:cNvPr>
          <p:cNvSpPr/>
          <p:nvPr/>
        </p:nvSpPr>
        <p:spPr>
          <a:xfrm flipV="1">
            <a:off x="2797435" y="5544211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 dirty="0"/>
          </a:p>
        </p:txBody>
      </p:sp>
      <p:sp>
        <p:nvSpPr>
          <p:cNvPr id="22" name="橢圓 31">
            <a:extLst>
              <a:ext uri="{FF2B5EF4-FFF2-40B4-BE49-F238E27FC236}">
                <a16:creationId xmlns:a16="http://schemas.microsoft.com/office/drawing/2014/main" id="{00719B90-A8E1-4A34-BB2F-AE28F172DA0E}"/>
              </a:ext>
            </a:extLst>
          </p:cNvPr>
          <p:cNvSpPr/>
          <p:nvPr/>
        </p:nvSpPr>
        <p:spPr>
          <a:xfrm flipV="1">
            <a:off x="2805055" y="5700357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3" name="橢圓 31">
            <a:extLst>
              <a:ext uri="{FF2B5EF4-FFF2-40B4-BE49-F238E27FC236}">
                <a16:creationId xmlns:a16="http://schemas.microsoft.com/office/drawing/2014/main" id="{5A33D41B-86BF-47FF-9127-F144CAAECF49}"/>
              </a:ext>
            </a:extLst>
          </p:cNvPr>
          <p:cNvSpPr/>
          <p:nvPr/>
        </p:nvSpPr>
        <p:spPr>
          <a:xfrm flipV="1">
            <a:off x="2813289" y="5846262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4" name="橢圓 31">
            <a:extLst>
              <a:ext uri="{FF2B5EF4-FFF2-40B4-BE49-F238E27FC236}">
                <a16:creationId xmlns:a16="http://schemas.microsoft.com/office/drawing/2014/main" id="{0DF4A595-0A7A-4BD9-83BF-EB6F1178A910}"/>
              </a:ext>
            </a:extLst>
          </p:cNvPr>
          <p:cNvSpPr/>
          <p:nvPr/>
        </p:nvSpPr>
        <p:spPr>
          <a:xfrm flipV="1">
            <a:off x="2611174" y="5365973"/>
            <a:ext cx="100280" cy="10263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5" name="橢圓 79">
            <a:extLst>
              <a:ext uri="{FF2B5EF4-FFF2-40B4-BE49-F238E27FC236}">
                <a16:creationId xmlns:a16="http://schemas.microsoft.com/office/drawing/2014/main" id="{21FA99C9-9705-4BB2-B88A-9B2AFF283DB5}"/>
              </a:ext>
            </a:extLst>
          </p:cNvPr>
          <p:cNvSpPr/>
          <p:nvPr/>
        </p:nvSpPr>
        <p:spPr>
          <a:xfrm flipV="1">
            <a:off x="2444267" y="5003957"/>
            <a:ext cx="100280" cy="102638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33527C-8614-44EA-9535-D7E323C3BB26}"/>
              </a:ext>
            </a:extLst>
          </p:cNvPr>
          <p:cNvSpPr txBox="1"/>
          <p:nvPr/>
        </p:nvSpPr>
        <p:spPr>
          <a:xfrm>
            <a:off x="2292595" y="4653462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HK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HK" alt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548F90-B5A7-4DCB-8D3A-8E6181253770}"/>
              </a:ext>
            </a:extLst>
          </p:cNvPr>
          <p:cNvSpPr txBox="1"/>
          <p:nvPr/>
        </p:nvSpPr>
        <p:spPr>
          <a:xfrm rot="21383530">
            <a:off x="921335" y="483961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1</a:t>
            </a:r>
            <a:endParaRPr lang="zh-HK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221484-7A74-436F-9F34-C729C45041D4}"/>
              </a:ext>
            </a:extLst>
          </p:cNvPr>
          <p:cNvCxnSpPr>
            <a:cxnSpLocks/>
          </p:cNvCxnSpPr>
          <p:nvPr/>
        </p:nvCxnSpPr>
        <p:spPr>
          <a:xfrm flipH="1">
            <a:off x="907607" y="4661419"/>
            <a:ext cx="4938" cy="3663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5E6669-259F-4E79-AB3A-B231F52A2C0C}"/>
              </a:ext>
            </a:extLst>
          </p:cNvPr>
          <p:cNvCxnSpPr>
            <a:cxnSpLocks/>
          </p:cNvCxnSpPr>
          <p:nvPr/>
        </p:nvCxnSpPr>
        <p:spPr>
          <a:xfrm>
            <a:off x="707428" y="5123957"/>
            <a:ext cx="1054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92E7A8-99E1-4B8D-BA87-FFB1EF28F5D3}"/>
              </a:ext>
            </a:extLst>
          </p:cNvPr>
          <p:cNvCxnSpPr>
            <a:cxnSpLocks/>
          </p:cNvCxnSpPr>
          <p:nvPr/>
        </p:nvCxnSpPr>
        <p:spPr>
          <a:xfrm>
            <a:off x="689719" y="5507552"/>
            <a:ext cx="8456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A8F0930E-288B-4631-947D-5999D81561E0}"/>
              </a:ext>
            </a:extLst>
          </p:cNvPr>
          <p:cNvSpPr/>
          <p:nvPr/>
        </p:nvSpPr>
        <p:spPr>
          <a:xfrm>
            <a:off x="727216" y="5419574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AFF45-A000-40A9-A303-928BD331055D}"/>
              </a:ext>
            </a:extLst>
          </p:cNvPr>
          <p:cNvCxnSpPr>
            <a:cxnSpLocks/>
          </p:cNvCxnSpPr>
          <p:nvPr/>
        </p:nvCxnSpPr>
        <p:spPr>
          <a:xfrm flipH="1">
            <a:off x="5144092" y="4839089"/>
            <a:ext cx="281302" cy="456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9D1D7C-C81C-453B-A54C-794B3C10EBF1}"/>
              </a:ext>
            </a:extLst>
          </p:cNvPr>
          <p:cNvCxnSpPr>
            <a:cxnSpLocks/>
          </p:cNvCxnSpPr>
          <p:nvPr/>
        </p:nvCxnSpPr>
        <p:spPr>
          <a:xfrm flipH="1">
            <a:off x="5166758" y="5222675"/>
            <a:ext cx="263137" cy="317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6106FF16-CDFB-4AFD-B354-6DE421865C5A}"/>
              </a:ext>
            </a:extLst>
          </p:cNvPr>
          <p:cNvSpPr/>
          <p:nvPr/>
        </p:nvSpPr>
        <p:spPr>
          <a:xfrm>
            <a:off x="5018454" y="5179195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AFD261-9C09-4C0E-98B7-B890C45FEB3C}"/>
              </a:ext>
            </a:extLst>
          </p:cNvPr>
          <p:cNvCxnSpPr>
            <a:cxnSpLocks/>
          </p:cNvCxnSpPr>
          <p:nvPr/>
        </p:nvCxnSpPr>
        <p:spPr>
          <a:xfrm>
            <a:off x="5041848" y="4659854"/>
            <a:ext cx="23720" cy="2151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80D583C-0264-4DE0-8F82-A9A3C4FCE741}"/>
              </a:ext>
            </a:extLst>
          </p:cNvPr>
          <p:cNvSpPr/>
          <p:nvPr/>
        </p:nvSpPr>
        <p:spPr>
          <a:xfrm>
            <a:off x="4977590" y="4806608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E2B1FC-E6AB-4D6E-95B7-E59A7EA6ACAD}"/>
              </a:ext>
            </a:extLst>
          </p:cNvPr>
          <p:cNvSpPr txBox="1"/>
          <p:nvPr/>
        </p:nvSpPr>
        <p:spPr>
          <a:xfrm>
            <a:off x="2362896" y="5360082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HK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HK" alt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橢圓 79">
            <a:extLst>
              <a:ext uri="{FF2B5EF4-FFF2-40B4-BE49-F238E27FC236}">
                <a16:creationId xmlns:a16="http://schemas.microsoft.com/office/drawing/2014/main" id="{C1AC8819-F3F4-4620-8670-1B8633093BFE}"/>
              </a:ext>
            </a:extLst>
          </p:cNvPr>
          <p:cNvSpPr/>
          <p:nvPr/>
        </p:nvSpPr>
        <p:spPr>
          <a:xfrm flipV="1">
            <a:off x="2486016" y="5368590"/>
            <a:ext cx="100280" cy="102638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36314-2B7C-4290-9C26-E89111A4CD70}"/>
              </a:ext>
            </a:extLst>
          </p:cNvPr>
          <p:cNvSpPr txBox="1"/>
          <p:nvPr/>
        </p:nvSpPr>
        <p:spPr>
          <a:xfrm rot="21383530">
            <a:off x="760135" y="5474431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2</a:t>
            </a:r>
            <a:endParaRPr lang="zh-HK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FEC21E8-70CF-4DF9-B71E-A59D8DD11D7C}"/>
                  </a:ext>
                </a:extLst>
              </p:cNvPr>
              <p:cNvSpPr txBox="1"/>
              <p:nvPr/>
            </p:nvSpPr>
            <p:spPr>
              <a:xfrm>
                <a:off x="2893254" y="3144846"/>
                <a:ext cx="4449616" cy="881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HK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HK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HK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</m:d>
                      <m:r>
                        <a:rPr lang="en-US" altLang="zh-HK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HK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HK" sz="2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altLang="zh-HK" sz="2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  <m:sup/>
                        <m:e>
                          <m: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</m:nary>
                      <m:d>
                        <m:dPr>
                          <m:begChr m:val="{"/>
                          <m:endChr m:val=""/>
                          <m:ctrlPr>
                            <a:rPr lang="en-US" altLang="zh-HK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HK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HK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HK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zh-HK" alt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HK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HK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en-US" altLang="zh-HK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𝑖𝑠𝑡</m:t>
                                        </m:r>
                                      </m:e>
                                      <m:sub>
                                        <m:r>
                                          <a:rPr lang="en-US" altLang="zh-HK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sub>
                                    </m:sSub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HK" sz="22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HK" sz="22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HK" sz="22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𝐩</m:t>
                                        </m:r>
                                      </m:e>
                                      <m:sub>
                                        <m:r>
                                          <a:rPr lang="en-US" altLang="zh-HK" sz="22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𝐢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HK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zh-HK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HK" altLang="en-US" sz="2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FEC21E8-70CF-4DF9-B71E-A59D8DD11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254" y="3144846"/>
                <a:ext cx="4449616" cy="881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A215F7D0-7904-4F7D-961A-62508063F367}"/>
              </a:ext>
            </a:extLst>
          </p:cNvPr>
          <p:cNvSpPr txBox="1"/>
          <p:nvPr/>
        </p:nvSpPr>
        <p:spPr>
          <a:xfrm>
            <a:off x="5511456" y="263000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shortest path distance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BB306A12-596C-4A42-AA32-4D1C678E50CF}"/>
              </a:ext>
            </a:extLst>
          </p:cNvPr>
          <p:cNvSpPr/>
          <p:nvPr/>
        </p:nvSpPr>
        <p:spPr>
          <a:xfrm rot="16200000">
            <a:off x="6381339" y="2458611"/>
            <a:ext cx="172493" cy="127577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2FC502-A05A-4E10-B512-0C6EE5B3FC67}"/>
              </a:ext>
            </a:extLst>
          </p:cNvPr>
          <p:cNvSpPr txBox="1"/>
          <p:nvPr/>
        </p:nvSpPr>
        <p:spPr>
          <a:xfrm>
            <a:off x="2772435" y="37606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3DEAE32B-35F3-4E39-8BD3-3EF18C7C9F0D}"/>
              </a:ext>
            </a:extLst>
          </p:cNvPr>
          <p:cNvSpPr/>
          <p:nvPr/>
        </p:nvSpPr>
        <p:spPr>
          <a:xfrm rot="5400000">
            <a:off x="3088457" y="3661585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B443B67D-3487-4A96-8676-408195C19A40}"/>
              </a:ext>
            </a:extLst>
          </p:cNvPr>
          <p:cNvSpPr/>
          <p:nvPr/>
        </p:nvSpPr>
        <p:spPr>
          <a:xfrm rot="16200000">
            <a:off x="3414194" y="3149015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30E0D2-B245-44F7-8F41-3BCDF0AA44DC}"/>
              </a:ext>
            </a:extLst>
          </p:cNvPr>
          <p:cNvSpPr txBox="1"/>
          <p:nvPr/>
        </p:nvSpPr>
        <p:spPr>
          <a:xfrm>
            <a:off x="3203538" y="282293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lixel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335BD788-DA2B-4E14-BBA0-94A4AAA7285B}"/>
              </a:ext>
            </a:extLst>
          </p:cNvPr>
          <p:cNvSpPr/>
          <p:nvPr/>
        </p:nvSpPr>
        <p:spPr>
          <a:xfrm rot="16200000">
            <a:off x="4566415" y="2978456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73664C-0982-42B5-9F84-BAD322559BF9}"/>
              </a:ext>
            </a:extLst>
          </p:cNvPr>
          <p:cNvSpPr txBox="1"/>
          <p:nvPr/>
        </p:nvSpPr>
        <p:spPr>
          <a:xfrm>
            <a:off x="4152778" y="26134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weighting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BF84C3EB-F7BB-4CDA-B59C-BF504381A19A}"/>
              </a:ext>
            </a:extLst>
          </p:cNvPr>
          <p:cNvSpPr/>
          <p:nvPr/>
        </p:nvSpPr>
        <p:spPr>
          <a:xfrm rot="5400000">
            <a:off x="5456252" y="3989333"/>
            <a:ext cx="172493" cy="2541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4930D0-065E-405E-B656-0B0352B8A2CC}"/>
              </a:ext>
            </a:extLst>
          </p:cNvPr>
          <p:cNvSpPr txBox="1"/>
          <p:nvPr/>
        </p:nvSpPr>
        <p:spPr>
          <a:xfrm>
            <a:off x="5065444" y="412998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077CBB0-A9C2-4A3F-80CE-EE5EFB6B7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653462"/>
            <a:ext cx="4727670" cy="156754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0175732E-FE4C-4B28-86C8-66EA46788779}"/>
              </a:ext>
            </a:extLst>
          </p:cNvPr>
          <p:cNvSpPr/>
          <p:nvPr/>
        </p:nvSpPr>
        <p:spPr>
          <a:xfrm>
            <a:off x="6198528" y="5010146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BEA8A40-CDEB-47DD-AF17-648DF6BC071A}"/>
              </a:ext>
            </a:extLst>
          </p:cNvPr>
          <p:cNvCxnSpPr>
            <a:cxnSpLocks/>
          </p:cNvCxnSpPr>
          <p:nvPr/>
        </p:nvCxnSpPr>
        <p:spPr>
          <a:xfrm flipV="1">
            <a:off x="6374484" y="4899572"/>
            <a:ext cx="3991678" cy="21057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C0B1783-3D26-480A-8684-A8160F67FE3E}"/>
              </a:ext>
            </a:extLst>
          </p:cNvPr>
          <p:cNvCxnSpPr>
            <a:cxnSpLocks/>
          </p:cNvCxnSpPr>
          <p:nvPr/>
        </p:nvCxnSpPr>
        <p:spPr>
          <a:xfrm>
            <a:off x="10459509" y="4946444"/>
            <a:ext cx="23720" cy="21514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BE2CB18-FA69-4435-91E7-A7191F5B4B14}"/>
              </a:ext>
            </a:extLst>
          </p:cNvPr>
          <p:cNvCxnSpPr>
            <a:cxnSpLocks/>
          </p:cNvCxnSpPr>
          <p:nvPr/>
        </p:nvCxnSpPr>
        <p:spPr>
          <a:xfrm flipH="1">
            <a:off x="8307536" y="5249562"/>
            <a:ext cx="2099490" cy="1245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2670E8-E968-4A7C-B4B0-162533480875}"/>
              </a:ext>
            </a:extLst>
          </p:cNvPr>
          <p:cNvCxnSpPr>
            <a:cxnSpLocks/>
          </p:cNvCxnSpPr>
          <p:nvPr/>
        </p:nvCxnSpPr>
        <p:spPr>
          <a:xfrm>
            <a:off x="10498171" y="5334655"/>
            <a:ext cx="114319" cy="873131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644670-E760-4CC3-BA6A-2E5EC1BB7A8D}"/>
              </a:ext>
            </a:extLst>
          </p:cNvPr>
          <p:cNvCxnSpPr>
            <a:cxnSpLocks/>
          </p:cNvCxnSpPr>
          <p:nvPr/>
        </p:nvCxnSpPr>
        <p:spPr>
          <a:xfrm flipH="1">
            <a:off x="6230046" y="5186102"/>
            <a:ext cx="40813" cy="215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A13BD89-F61C-40AB-85AE-C5D1D803E418}"/>
              </a:ext>
            </a:extLst>
          </p:cNvPr>
          <p:cNvCxnSpPr>
            <a:cxnSpLocks/>
          </p:cNvCxnSpPr>
          <p:nvPr/>
        </p:nvCxnSpPr>
        <p:spPr>
          <a:xfrm flipV="1">
            <a:off x="6291744" y="5393790"/>
            <a:ext cx="1839836" cy="9615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F2A3BD2-4C53-4314-AF24-EB2011F3947D}"/>
              </a:ext>
            </a:extLst>
          </p:cNvPr>
          <p:cNvCxnSpPr>
            <a:cxnSpLocks/>
          </p:cNvCxnSpPr>
          <p:nvPr/>
        </p:nvCxnSpPr>
        <p:spPr>
          <a:xfrm flipH="1" flipV="1">
            <a:off x="8224294" y="5462056"/>
            <a:ext cx="50070" cy="73319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1C7450-136F-447B-B49A-B65748E86C28}"/>
              </a:ext>
            </a:extLst>
          </p:cNvPr>
          <p:cNvCxnSpPr>
            <a:cxnSpLocks/>
            <a:endCxn id="66" idx="4"/>
          </p:cNvCxnSpPr>
          <p:nvPr/>
        </p:nvCxnSpPr>
        <p:spPr>
          <a:xfrm flipV="1">
            <a:off x="6178335" y="5577919"/>
            <a:ext cx="25431" cy="632752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1FB70AF-08EE-416E-98C5-1502C68EA7E2}"/>
              </a:ext>
            </a:extLst>
          </p:cNvPr>
          <p:cNvSpPr txBox="1"/>
          <p:nvPr/>
        </p:nvSpPr>
        <p:spPr>
          <a:xfrm>
            <a:off x="7751468" y="5342471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HK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HK" alt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824469-C55B-4265-BE9C-7BB7208D2D50}"/>
              </a:ext>
            </a:extLst>
          </p:cNvPr>
          <p:cNvSpPr txBox="1"/>
          <p:nvPr/>
        </p:nvSpPr>
        <p:spPr>
          <a:xfrm rot="21383530">
            <a:off x="6271540" y="4824142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1</a:t>
            </a:r>
            <a:endParaRPr lang="zh-HK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B0204A-9EB6-49FC-9F2B-EF0920B31EA1}"/>
              </a:ext>
            </a:extLst>
          </p:cNvPr>
          <p:cNvCxnSpPr>
            <a:cxnSpLocks/>
          </p:cNvCxnSpPr>
          <p:nvPr/>
        </p:nvCxnSpPr>
        <p:spPr>
          <a:xfrm flipH="1">
            <a:off x="6296179" y="4643808"/>
            <a:ext cx="4938" cy="366338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87B3D90-82A0-499E-AEE9-71B9C48F6AA0}"/>
              </a:ext>
            </a:extLst>
          </p:cNvPr>
          <p:cNvCxnSpPr>
            <a:cxnSpLocks/>
          </p:cNvCxnSpPr>
          <p:nvPr/>
        </p:nvCxnSpPr>
        <p:spPr>
          <a:xfrm>
            <a:off x="6096000" y="5106346"/>
            <a:ext cx="105432" cy="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97FD0FB-90EA-415B-976C-211C7E71B206}"/>
              </a:ext>
            </a:extLst>
          </p:cNvPr>
          <p:cNvCxnSpPr>
            <a:cxnSpLocks/>
          </p:cNvCxnSpPr>
          <p:nvPr/>
        </p:nvCxnSpPr>
        <p:spPr>
          <a:xfrm>
            <a:off x="6078291" y="5489941"/>
            <a:ext cx="84565" cy="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D1D899FC-B4D3-4931-8D26-F3F73C3E0633}"/>
              </a:ext>
            </a:extLst>
          </p:cNvPr>
          <p:cNvSpPr/>
          <p:nvPr/>
        </p:nvSpPr>
        <p:spPr>
          <a:xfrm>
            <a:off x="6115788" y="5401963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D301212-E1E7-41E5-8841-8E199DE57C0F}"/>
              </a:ext>
            </a:extLst>
          </p:cNvPr>
          <p:cNvCxnSpPr>
            <a:cxnSpLocks/>
          </p:cNvCxnSpPr>
          <p:nvPr/>
        </p:nvCxnSpPr>
        <p:spPr>
          <a:xfrm flipH="1">
            <a:off x="10532664" y="4821478"/>
            <a:ext cx="281302" cy="45614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F66DFD8-A145-48EA-B974-9007D327909B}"/>
              </a:ext>
            </a:extLst>
          </p:cNvPr>
          <p:cNvCxnSpPr>
            <a:cxnSpLocks/>
          </p:cNvCxnSpPr>
          <p:nvPr/>
        </p:nvCxnSpPr>
        <p:spPr>
          <a:xfrm flipH="1">
            <a:off x="10555330" y="5205064"/>
            <a:ext cx="263137" cy="3173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2A017B1C-AE7F-4151-AD9F-19CF8EB20590}"/>
              </a:ext>
            </a:extLst>
          </p:cNvPr>
          <p:cNvSpPr/>
          <p:nvPr/>
        </p:nvSpPr>
        <p:spPr>
          <a:xfrm>
            <a:off x="10407026" y="5161584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BE02A61-02A3-4C52-ABDA-B8FB36782531}"/>
              </a:ext>
            </a:extLst>
          </p:cNvPr>
          <p:cNvCxnSpPr>
            <a:cxnSpLocks/>
          </p:cNvCxnSpPr>
          <p:nvPr/>
        </p:nvCxnSpPr>
        <p:spPr>
          <a:xfrm>
            <a:off x="10430420" y="4642243"/>
            <a:ext cx="23720" cy="21514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B94AC97-CA2A-494C-8C98-1B391113612A}"/>
              </a:ext>
            </a:extLst>
          </p:cNvPr>
          <p:cNvSpPr/>
          <p:nvPr/>
        </p:nvSpPr>
        <p:spPr>
          <a:xfrm>
            <a:off x="10366162" y="4788997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2EABC4-D759-4FAD-BC9F-13447BEF4BB0}"/>
              </a:ext>
            </a:extLst>
          </p:cNvPr>
          <p:cNvCxnSpPr>
            <a:cxnSpLocks/>
          </p:cNvCxnSpPr>
          <p:nvPr/>
        </p:nvCxnSpPr>
        <p:spPr>
          <a:xfrm flipV="1">
            <a:off x="7669027" y="5395373"/>
            <a:ext cx="460630" cy="23505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橢圓 79">
            <a:extLst>
              <a:ext uri="{FF2B5EF4-FFF2-40B4-BE49-F238E27FC236}">
                <a16:creationId xmlns:a16="http://schemas.microsoft.com/office/drawing/2014/main" id="{BA696C1B-CD9C-4D2A-8530-888DC7A11D02}"/>
              </a:ext>
            </a:extLst>
          </p:cNvPr>
          <p:cNvSpPr/>
          <p:nvPr/>
        </p:nvSpPr>
        <p:spPr>
          <a:xfrm flipV="1">
            <a:off x="7874588" y="5350979"/>
            <a:ext cx="100280" cy="102638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C43609-C2C9-4072-A051-AECE7C076872}"/>
              </a:ext>
            </a:extLst>
          </p:cNvPr>
          <p:cNvCxnSpPr>
            <a:cxnSpLocks/>
          </p:cNvCxnSpPr>
          <p:nvPr/>
        </p:nvCxnSpPr>
        <p:spPr>
          <a:xfrm flipV="1">
            <a:off x="7207383" y="5415475"/>
            <a:ext cx="460630" cy="2350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C057B1C-D951-41E6-B274-8EFCB7C4A89C}"/>
              </a:ext>
            </a:extLst>
          </p:cNvPr>
          <p:cNvCxnSpPr>
            <a:cxnSpLocks/>
          </p:cNvCxnSpPr>
          <p:nvPr/>
        </p:nvCxnSpPr>
        <p:spPr>
          <a:xfrm flipV="1">
            <a:off x="6745353" y="5441865"/>
            <a:ext cx="460630" cy="2350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F40C7C5-E2ED-4C9E-B664-0B88FD644E89}"/>
              </a:ext>
            </a:extLst>
          </p:cNvPr>
          <p:cNvCxnSpPr>
            <a:cxnSpLocks/>
          </p:cNvCxnSpPr>
          <p:nvPr/>
        </p:nvCxnSpPr>
        <p:spPr>
          <a:xfrm flipV="1">
            <a:off x="6289659" y="5465280"/>
            <a:ext cx="460630" cy="23505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橢圓 79">
            <a:extLst>
              <a:ext uri="{FF2B5EF4-FFF2-40B4-BE49-F238E27FC236}">
                <a16:creationId xmlns:a16="http://schemas.microsoft.com/office/drawing/2014/main" id="{B94C6512-3847-43BE-B29F-4964A7E24A0A}"/>
              </a:ext>
            </a:extLst>
          </p:cNvPr>
          <p:cNvSpPr/>
          <p:nvPr/>
        </p:nvSpPr>
        <p:spPr>
          <a:xfrm flipV="1">
            <a:off x="6928889" y="5402965"/>
            <a:ext cx="100280" cy="102638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3E524CD-A527-48F9-B7E4-2BFD7E753BEC}"/>
              </a:ext>
            </a:extLst>
          </p:cNvPr>
          <p:cNvSpPr txBox="1"/>
          <p:nvPr/>
        </p:nvSpPr>
        <p:spPr>
          <a:xfrm>
            <a:off x="6817423" y="53825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zh-HK" alt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BCA1851-724F-4FDC-9C70-43336DBEAAD2}"/>
              </a:ext>
            </a:extLst>
          </p:cNvPr>
          <p:cNvCxnSpPr>
            <a:cxnSpLocks/>
            <a:stCxn id="88" idx="6"/>
          </p:cNvCxnSpPr>
          <p:nvPr/>
        </p:nvCxnSpPr>
        <p:spPr>
          <a:xfrm flipV="1">
            <a:off x="8307536" y="5348374"/>
            <a:ext cx="456724" cy="25704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BC2AE8-0641-4A1E-8071-19998FE20C46}"/>
              </a:ext>
            </a:extLst>
          </p:cNvPr>
          <p:cNvCxnSpPr>
            <a:cxnSpLocks/>
          </p:cNvCxnSpPr>
          <p:nvPr/>
        </p:nvCxnSpPr>
        <p:spPr>
          <a:xfrm flipV="1">
            <a:off x="8764260" y="5322902"/>
            <a:ext cx="460630" cy="23506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70500C7-1024-4241-A7A9-B1F859D02C77}"/>
              </a:ext>
            </a:extLst>
          </p:cNvPr>
          <p:cNvCxnSpPr>
            <a:cxnSpLocks/>
          </p:cNvCxnSpPr>
          <p:nvPr/>
        </p:nvCxnSpPr>
        <p:spPr>
          <a:xfrm flipV="1">
            <a:off x="9220984" y="5294032"/>
            <a:ext cx="460630" cy="28088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5E702B4-1765-492C-AF85-AD73EB65304D}"/>
              </a:ext>
            </a:extLst>
          </p:cNvPr>
          <p:cNvCxnSpPr>
            <a:cxnSpLocks/>
          </p:cNvCxnSpPr>
          <p:nvPr/>
        </p:nvCxnSpPr>
        <p:spPr>
          <a:xfrm flipV="1">
            <a:off x="9496872" y="5274240"/>
            <a:ext cx="460630" cy="2808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2E8670-3589-4884-A7F4-D60E36356582}"/>
              </a:ext>
            </a:extLst>
          </p:cNvPr>
          <p:cNvCxnSpPr>
            <a:cxnSpLocks/>
          </p:cNvCxnSpPr>
          <p:nvPr/>
        </p:nvCxnSpPr>
        <p:spPr>
          <a:xfrm>
            <a:off x="8224294" y="5462056"/>
            <a:ext cx="20672" cy="309164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D1ED148-4D3F-452F-97B8-6A8364D81DC3}"/>
              </a:ext>
            </a:extLst>
          </p:cNvPr>
          <p:cNvCxnSpPr>
            <a:cxnSpLocks/>
          </p:cNvCxnSpPr>
          <p:nvPr/>
        </p:nvCxnSpPr>
        <p:spPr>
          <a:xfrm>
            <a:off x="8247223" y="5770138"/>
            <a:ext cx="16586" cy="309164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08E473-6782-478E-AD6E-6DFBE844CBD0}"/>
              </a:ext>
            </a:extLst>
          </p:cNvPr>
          <p:cNvCxnSpPr>
            <a:cxnSpLocks/>
          </p:cNvCxnSpPr>
          <p:nvPr/>
        </p:nvCxnSpPr>
        <p:spPr>
          <a:xfrm>
            <a:off x="8267833" y="6078220"/>
            <a:ext cx="4269" cy="12668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A8AC073-CDF1-479C-A0D6-D82C5B58EBC8}"/>
              </a:ext>
            </a:extLst>
          </p:cNvPr>
          <p:cNvCxnSpPr>
            <a:cxnSpLocks/>
          </p:cNvCxnSpPr>
          <p:nvPr/>
        </p:nvCxnSpPr>
        <p:spPr>
          <a:xfrm flipV="1">
            <a:off x="6231749" y="5194275"/>
            <a:ext cx="39110" cy="211208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86360A7-F658-43E9-B92B-9957E4BB7212}"/>
              </a:ext>
            </a:extLst>
          </p:cNvPr>
          <p:cNvSpPr txBox="1"/>
          <p:nvPr/>
        </p:nvSpPr>
        <p:spPr>
          <a:xfrm rot="21383530">
            <a:off x="6148707" y="5456820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2</a:t>
            </a:r>
            <a:endParaRPr lang="zh-HK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641CD56-255C-4932-9A99-51F86FD4077B}"/>
              </a:ext>
            </a:extLst>
          </p:cNvPr>
          <p:cNvSpPr/>
          <p:nvPr/>
        </p:nvSpPr>
        <p:spPr>
          <a:xfrm>
            <a:off x="8131580" y="5286100"/>
            <a:ext cx="175956" cy="175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1D86015-46AB-43A5-B230-F585A373A2DF}"/>
              </a:ext>
            </a:extLst>
          </p:cNvPr>
          <p:cNvCxnSpPr>
            <a:cxnSpLocks/>
          </p:cNvCxnSpPr>
          <p:nvPr/>
        </p:nvCxnSpPr>
        <p:spPr>
          <a:xfrm>
            <a:off x="7661979" y="5163050"/>
            <a:ext cx="28130" cy="50485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1DAB47B-2251-4525-854A-76FBA5F3F592}"/>
              </a:ext>
            </a:extLst>
          </p:cNvPr>
          <p:cNvCxnSpPr>
            <a:cxnSpLocks/>
          </p:cNvCxnSpPr>
          <p:nvPr/>
        </p:nvCxnSpPr>
        <p:spPr>
          <a:xfrm>
            <a:off x="7196951" y="5193454"/>
            <a:ext cx="28130" cy="50485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D3D48AE-55CC-48E4-A4D8-2E6682D0A8D3}"/>
              </a:ext>
            </a:extLst>
          </p:cNvPr>
          <p:cNvCxnSpPr>
            <a:cxnSpLocks/>
          </p:cNvCxnSpPr>
          <p:nvPr/>
        </p:nvCxnSpPr>
        <p:spPr>
          <a:xfrm>
            <a:off x="6728019" y="5214467"/>
            <a:ext cx="28130" cy="50485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7ACC80A-ED2A-4A56-9300-EC879E3A9410}"/>
              </a:ext>
            </a:extLst>
          </p:cNvPr>
          <p:cNvCxnSpPr>
            <a:cxnSpLocks/>
          </p:cNvCxnSpPr>
          <p:nvPr/>
        </p:nvCxnSpPr>
        <p:spPr>
          <a:xfrm flipV="1">
            <a:off x="9950898" y="5248197"/>
            <a:ext cx="455358" cy="2604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B5BAA24F-EF5A-4596-A76C-88DED7D754C1}"/>
              </a:ext>
            </a:extLst>
          </p:cNvPr>
          <p:cNvSpPr txBox="1"/>
          <p:nvPr/>
        </p:nvSpPr>
        <p:spPr>
          <a:xfrm>
            <a:off x="2752747" y="6363838"/>
            <a:ext cx="590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overcome the weakness of KDV </a:t>
            </a: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09D610B-3462-4C57-8890-AF47BF02D74F}"/>
                  </a:ext>
                </a:extLst>
              </p:cNvPr>
              <p:cNvSpPr txBox="1"/>
              <p:nvPr/>
            </p:nvSpPr>
            <p:spPr>
              <a:xfrm>
                <a:off x="7480195" y="3074688"/>
                <a:ext cx="2331600" cy="610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K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𝑖𝑠𝑡</m:t>
                        </m:r>
                      </m:e>
                      <m:sub>
                        <m: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sz="22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  <m:r>
                          <m:rPr>
                            <m:brk m:alnAt="7"/>
                          </m:r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HK" sz="2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altLang="zh-HK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</m:e>
                    </m:d>
                    <m:r>
                      <a:rPr lang="en-US" altLang="zh-HK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brk m:alnAt="7"/>
                          </m:rPr>
                          <a:rPr lang="zh-HK" alt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zh-HK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09D610B-3462-4C57-8890-AF47BF02D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195" y="3074688"/>
                <a:ext cx="2331600" cy="610360"/>
              </a:xfrm>
              <a:prstGeom prst="rect">
                <a:avLst/>
              </a:prstGeom>
              <a:blipFill>
                <a:blip r:embed="rId7"/>
                <a:stretch>
                  <a:fillRect l="-3394" b="-99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37328111-81F0-4997-9E77-BA35FC5227D7}"/>
              </a:ext>
            </a:extLst>
          </p:cNvPr>
          <p:cNvSpPr txBox="1"/>
          <p:nvPr/>
        </p:nvSpPr>
        <p:spPr>
          <a:xfrm>
            <a:off x="7465408" y="3501779"/>
            <a:ext cx="12811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  <a:endParaRPr lang="zh-HK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2CC86F79-98F4-4509-8233-FBB4A890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5</a:t>
            </a:fld>
            <a:endParaRPr lang="zh-HK" altLang="en-US"/>
          </a:p>
        </p:txBody>
      </p:sp>
      <p:pic>
        <p:nvPicPr>
          <p:cNvPr id="100" name="Audio 99">
            <a:hlinkClick r:id="" action="ppaction://media"/>
            <a:extLst>
              <a:ext uri="{FF2B5EF4-FFF2-40B4-BE49-F238E27FC236}">
                <a16:creationId xmlns:a16="http://schemas.microsoft.com/office/drawing/2014/main" id="{1E4D88DE-D04A-4B80-92B0-F742653EB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3"/>
    </mc:Choice>
    <mc:Fallback xmlns="">
      <p:transition spd="slow" advTm="4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24" x="5095875" y="2097088"/>
          <p14:tracePt t="16735" x="5502275" y="1778000"/>
          <p14:tracePt t="16747" x="5829300" y="1555750"/>
          <p14:tracePt t="16759" x="6100763" y="1379538"/>
          <p14:tracePt t="16773" x="6251575" y="1276350"/>
          <p14:tracePt t="16789" x="6323013" y="1228725"/>
          <p14:tracePt t="16806" x="6362700" y="1212850"/>
          <p14:tracePt t="16822" x="6370638" y="1204913"/>
          <p14:tracePt t="16823" x="6378575" y="1204913"/>
          <p14:tracePt t="16839" x="6378575" y="1195388"/>
          <p14:tracePt t="16870" x="6370638" y="1195388"/>
          <p14:tracePt t="16881" x="6362700" y="1204913"/>
          <p14:tracePt t="16894" x="6354763" y="1220788"/>
          <p14:tracePt t="16906" x="6330950" y="1252538"/>
          <p14:tracePt t="16923" x="6283325" y="1316038"/>
          <p14:tracePt t="16939" x="6164263" y="1427163"/>
          <p14:tracePt t="16943" x="5995988" y="1674813"/>
          <p14:tracePt t="16956" x="5740400" y="1993900"/>
          <p14:tracePt t="16972" x="5526088" y="2305050"/>
          <p14:tracePt t="16989" x="5278438" y="2679700"/>
          <p14:tracePt t="16993" x="5111750" y="2878138"/>
          <p14:tracePt t="17006" x="5014913" y="2998788"/>
          <p14:tracePt t="17023" x="4943475" y="3070225"/>
          <p14:tracePt t="17039" x="4919663" y="3094038"/>
          <p14:tracePt t="17212" x="4919663" y="3101975"/>
          <p14:tracePt t="17223" x="4919663" y="3109913"/>
          <p14:tracePt t="17235" x="4919663" y="3117850"/>
          <p14:tracePt t="17248" x="4935538" y="3141663"/>
          <p14:tracePt t="17260" x="4967288" y="3157538"/>
          <p14:tracePt t="17272" x="5006975" y="3181350"/>
          <p14:tracePt t="17289" x="5046663" y="3205163"/>
          <p14:tracePt t="17305" x="5103813" y="3228975"/>
          <p14:tracePt t="17309" x="5159375" y="3236913"/>
          <p14:tracePt t="17322" x="5191125" y="3236913"/>
          <p14:tracePt t="17339" x="5214938" y="3236913"/>
          <p14:tracePt t="17358" x="5214938" y="3228975"/>
          <p14:tracePt t="17372" x="5214938" y="3221038"/>
          <p14:tracePt t="17394" x="5183188" y="3205163"/>
          <p14:tracePt t="17406" x="5135563" y="3189288"/>
          <p14:tracePt t="17422" x="5087938" y="3173413"/>
          <p14:tracePt t="17438" x="4983163" y="3149600"/>
          <p14:tracePt t="17443" x="4887913" y="3101975"/>
          <p14:tracePt t="17455" x="4745038" y="3062288"/>
          <p14:tracePt t="17472" x="4608513" y="3030538"/>
          <p14:tracePt t="17488" x="4521200" y="3022600"/>
          <p14:tracePt t="17492" x="4425950" y="3022600"/>
          <p14:tracePt t="17505" x="4337050" y="3030538"/>
          <p14:tracePt t="17521" x="4265613" y="3054350"/>
          <p14:tracePt t="17538" x="4210050" y="3086100"/>
          <p14:tracePt t="17542" x="4122738" y="3133725"/>
          <p14:tracePt t="17555" x="4027488" y="3173413"/>
          <p14:tracePt t="17571" x="3970338" y="3205163"/>
          <p14:tracePt t="17588" x="3914775" y="3228975"/>
          <p14:tracePt t="17591" x="3843338" y="3262313"/>
          <p14:tracePt t="17605" x="3779838" y="3302000"/>
          <p14:tracePt t="17621" x="3732213" y="3333750"/>
          <p14:tracePt t="17625" x="3700463" y="3373438"/>
          <p14:tracePt t="17638" x="3676650" y="3397250"/>
          <p14:tracePt t="17655" x="3651250" y="3421063"/>
          <p14:tracePt t="17671" x="3635375" y="3436938"/>
          <p14:tracePt t="17675" x="3619500" y="3452813"/>
          <p14:tracePt t="17688" x="3587750" y="3468688"/>
          <p14:tracePt t="17704" x="3571875" y="3484563"/>
          <p14:tracePt t="17721" x="3548063" y="3500438"/>
          <p14:tracePt t="17724" x="3532188" y="3516313"/>
          <p14:tracePt t="17738" x="3516313" y="3548063"/>
          <p14:tracePt t="17754" x="3516313" y="3571875"/>
          <p14:tracePt t="17771" x="3516313" y="3595688"/>
          <p14:tracePt t="17772" x="3516313" y="3605213"/>
          <p14:tracePt t="17788" x="3516313" y="3621088"/>
          <p14:tracePt t="17804" x="3516313" y="3636963"/>
          <p14:tracePt t="17824" x="3516313" y="3652838"/>
          <p14:tracePt t="17837" x="3516313" y="3668713"/>
          <p14:tracePt t="17857" x="3516313" y="3676650"/>
          <p14:tracePt t="17871" x="3516313" y="3692525"/>
          <p14:tracePt t="17887" x="3516313" y="3708400"/>
          <p14:tracePt t="17904" x="3532188" y="3724275"/>
          <p14:tracePt t="17908" x="3548063" y="3748088"/>
          <p14:tracePt t="17921" x="3556000" y="3763963"/>
          <p14:tracePt t="17937" x="3571875" y="3779838"/>
          <p14:tracePt t="17954" x="3579813" y="3779838"/>
          <p14:tracePt t="17957" x="3579813" y="3787775"/>
          <p14:tracePt t="17971" x="3587750" y="3787775"/>
          <p14:tracePt t="17991" x="3595688" y="3787775"/>
          <p14:tracePt t="18125" x="3603625" y="3787775"/>
          <p14:tracePt t="18137" x="3611563" y="3795713"/>
          <p14:tracePt t="18150" x="3635375" y="3803650"/>
          <p14:tracePt t="18162" x="3651250" y="3803650"/>
          <p14:tracePt t="18174" x="3676650" y="3803650"/>
          <p14:tracePt t="18187" x="3692525" y="3803650"/>
          <p14:tracePt t="18203" x="3708400" y="3803650"/>
          <p14:tracePt t="18220" x="3740150" y="3811588"/>
          <p14:tracePt t="18223" x="3779838" y="3819525"/>
          <p14:tracePt t="18236" x="3803650" y="3819525"/>
          <p14:tracePt t="18253" x="3819525" y="3827463"/>
          <p14:tracePt t="18270" x="3835400" y="3827463"/>
          <p14:tracePt t="18272" x="3843338" y="3827463"/>
          <p14:tracePt t="18286" x="3851275" y="3835400"/>
          <p14:tracePt t="18303" x="3867150" y="3835400"/>
          <p14:tracePt t="18322" x="3875088" y="3835400"/>
          <p14:tracePt t="18346" x="3883025" y="3835400"/>
          <p14:tracePt t="18357" x="3890963" y="3835400"/>
          <p14:tracePt t="18369" x="3906838" y="3835400"/>
          <p14:tracePt t="18386" x="3922713" y="3835400"/>
          <p14:tracePt t="18403" x="3938588" y="3827463"/>
          <p14:tracePt t="18406" x="3962400" y="3827463"/>
          <p14:tracePt t="18419" x="4002088" y="3819525"/>
          <p14:tracePt t="18436" x="4059238" y="3811588"/>
          <p14:tracePt t="18453" x="4146550" y="3803650"/>
          <p14:tracePt t="18456" x="4233863" y="3803650"/>
          <p14:tracePt t="18469" x="4344988" y="3795713"/>
          <p14:tracePt t="18486" x="4465638" y="3787775"/>
          <p14:tracePt t="18503" x="4560888" y="3771900"/>
          <p14:tracePt t="18505" x="4672013" y="3748088"/>
          <p14:tracePt t="18519" x="4768850" y="3740150"/>
          <p14:tracePt t="18536" x="4840288" y="3724275"/>
          <p14:tracePt t="18540" x="4903788" y="3700463"/>
          <p14:tracePt t="18553" x="4983163" y="3660775"/>
          <p14:tracePt t="18569" x="5064125" y="3621088"/>
          <p14:tracePt t="18586" x="5127625" y="3587750"/>
          <p14:tracePt t="18589" x="5175250" y="3571875"/>
          <p14:tracePt t="18602" x="5199063" y="3548063"/>
          <p14:tracePt t="18619" x="5222875" y="3532188"/>
          <p14:tracePt t="18636" x="5230813" y="3524250"/>
          <p14:tracePt t="18639" x="5246688" y="3508375"/>
          <p14:tracePt t="18652" x="5254625" y="3508375"/>
          <p14:tracePt t="18669" x="5262563" y="3500438"/>
          <p14:tracePt t="18686" x="5262563" y="3484563"/>
          <p14:tracePt t="18882" x="5349875" y="3444875"/>
          <p14:tracePt t="18894" x="5549900" y="3349625"/>
          <p14:tracePt t="18906" x="5805488" y="3236913"/>
          <p14:tracePt t="18919" x="6043613" y="3173413"/>
          <p14:tracePt t="18935" x="6188075" y="3133725"/>
          <p14:tracePt t="18952" x="6243638" y="3101975"/>
          <p14:tracePt t="18955" x="6267450" y="3094038"/>
          <p14:tracePt t="18968" x="6275388" y="3086100"/>
          <p14:tracePt t="18985" x="6275388" y="3078163"/>
          <p14:tracePt t="19002" x="6267450" y="3070225"/>
          <p14:tracePt t="19005" x="6243638" y="3054350"/>
          <p14:tracePt t="19018" x="6188075" y="3038475"/>
          <p14:tracePt t="19035" x="6100763" y="3014663"/>
          <p14:tracePt t="19052" x="5980113" y="3006725"/>
          <p14:tracePt t="19055" x="5821363" y="2990850"/>
          <p14:tracePt t="19068" x="5676900" y="2967038"/>
          <p14:tracePt t="19085" x="5534025" y="2943225"/>
          <p14:tracePt t="19102" x="5430838" y="2935288"/>
          <p14:tracePt t="19105" x="5334000" y="2935288"/>
          <p14:tracePt t="19118" x="5230813" y="2935288"/>
          <p14:tracePt t="19139" x="5038725" y="2990850"/>
          <p14:tracePt t="19152" x="4935538" y="3006725"/>
          <p14:tracePt t="19168" x="4872038" y="3030538"/>
          <p14:tracePt t="19185" x="4816475" y="3046413"/>
          <p14:tracePt t="19188" x="4776788" y="3054350"/>
          <p14:tracePt t="19201" x="4752975" y="3054350"/>
          <p14:tracePt t="19218" x="4737100" y="3062288"/>
          <p14:tracePt t="19234" x="4721225" y="3070225"/>
          <p14:tracePt t="19238" x="4695825" y="3078163"/>
          <p14:tracePt t="19268" x="4695825" y="3086100"/>
          <p14:tracePt t="19284" x="4705350" y="3086100"/>
          <p14:tracePt t="19285" x="4705350" y="3094038"/>
          <p14:tracePt t="19301" x="4721225" y="3101975"/>
          <p14:tracePt t="19318" x="4729163" y="3101975"/>
          <p14:tracePt t="19370" x="4737100" y="3101975"/>
          <p14:tracePt t="19493" x="4745038" y="3101975"/>
          <p14:tracePt t="21236" x="4737100" y="3101975"/>
          <p14:tracePt t="21261" x="4729163" y="3101975"/>
          <p14:tracePt t="21272" x="4713288" y="3101975"/>
          <p14:tracePt t="21284" x="4687888" y="3101975"/>
          <p14:tracePt t="21297" x="4640263" y="3109913"/>
          <p14:tracePt t="21313" x="4600575" y="3117850"/>
          <p14:tracePt t="21330" x="4545013" y="3133725"/>
          <p14:tracePt t="21334" x="4465638" y="3157538"/>
          <p14:tracePt t="21347" x="4394200" y="3181350"/>
          <p14:tracePt t="21363" x="4337050" y="3205163"/>
          <p14:tracePt t="21380" x="4281488" y="3228975"/>
          <p14:tracePt t="21383" x="4210050" y="3244850"/>
          <p14:tracePt t="21396" x="4154488" y="3270250"/>
          <p14:tracePt t="21413" x="4106863" y="3302000"/>
          <p14:tracePt t="21430" x="4067175" y="3333750"/>
          <p14:tracePt t="21433" x="4027488" y="3373438"/>
          <p14:tracePt t="21446" x="3978275" y="3436938"/>
          <p14:tracePt t="21463" x="3938588" y="3484563"/>
          <p14:tracePt t="21480" x="3922713" y="3524250"/>
          <p14:tracePt t="21483" x="3906838" y="3548063"/>
          <p14:tracePt t="21496" x="3906838" y="3563938"/>
          <p14:tracePt t="21513" x="3922713" y="3571875"/>
          <p14:tracePt t="21530" x="3938588" y="3587750"/>
          <p14:tracePt t="21533" x="3954463" y="3605213"/>
          <p14:tracePt t="21546" x="3962400" y="3621088"/>
          <p14:tracePt t="21563" x="3978275" y="3636963"/>
          <p14:tracePt t="21566" x="3978275" y="3652838"/>
          <p14:tracePt t="21596" x="3978275" y="3660775"/>
          <p14:tracePt t="21980" x="4043363" y="3668713"/>
          <p14:tracePt t="21992" x="4122738" y="3692525"/>
          <p14:tracePt t="22005" x="4249738" y="3724275"/>
          <p14:tracePt t="22017" x="4465638" y="3771900"/>
          <p14:tracePt t="22028" x="4713288" y="3843338"/>
          <p14:tracePt t="22045" x="4991100" y="3914775"/>
          <p14:tracePt t="22062" x="5318125" y="3971925"/>
          <p14:tracePt t="22078" x="5613400" y="3995738"/>
          <p14:tracePt t="22079" x="5948363" y="3995738"/>
          <p14:tracePt t="22095" x="6188075" y="3995738"/>
          <p14:tracePt t="22112" x="6354763" y="3987800"/>
          <p14:tracePt t="22273" x="6370638" y="3987800"/>
          <p14:tracePt t="22297" x="6499225" y="3979863"/>
          <p14:tracePt t="22309" x="6729413" y="3948113"/>
          <p14:tracePt t="22322" x="6913563" y="3938588"/>
          <p14:tracePt t="22334" x="7032625" y="3930650"/>
          <p14:tracePt t="22346" x="7088188" y="3922713"/>
          <p14:tracePt t="22361" x="7112000" y="3922713"/>
          <p14:tracePt t="22378" x="7112000" y="3914775"/>
          <p14:tracePt t="22395" x="7112000" y="3906838"/>
          <p14:tracePt t="22411" x="7096125" y="3898900"/>
          <p14:tracePt t="22428" x="7088188" y="3875088"/>
          <p14:tracePt t="22431" x="7080250" y="3851275"/>
          <p14:tracePt t="22444" x="7064375" y="3819525"/>
          <p14:tracePt t="22461" x="7056438" y="3795713"/>
          <p14:tracePt t="22478" x="7048500" y="3779838"/>
          <p14:tracePt t="22494" x="7048500" y="3771900"/>
          <p14:tracePt t="22542" x="7080250" y="3763963"/>
          <p14:tracePt t="22553" x="7135813" y="3732213"/>
          <p14:tracePt t="22737" x="7135813" y="3724275"/>
          <p14:tracePt t="22748" x="7135813" y="3700463"/>
          <p14:tracePt t="22760" x="7135813" y="3684588"/>
          <p14:tracePt t="22773" x="7135813" y="3668713"/>
          <p14:tracePt t="22785" x="7135813" y="3652838"/>
          <p14:tracePt t="22798" x="7135813" y="3636963"/>
          <p14:tracePt t="22810" x="7112000" y="3595688"/>
          <p14:tracePt t="22827" x="7088188" y="3548063"/>
          <p14:tracePt t="22843" x="7072313" y="3508375"/>
          <p14:tracePt t="22847" x="7056438" y="3484563"/>
          <p14:tracePt t="22860" x="7040563" y="3468688"/>
          <p14:tracePt t="22877" x="7024688" y="3460750"/>
          <p14:tracePt t="22893" x="7008813" y="3444875"/>
          <p14:tracePt t="22897" x="6992938" y="3444875"/>
          <p14:tracePt t="22910" x="6969125" y="3436938"/>
          <p14:tracePt t="22927" x="6945313" y="3421063"/>
          <p14:tracePt t="22943" x="6921500" y="3413125"/>
          <p14:tracePt t="22946" x="6905625" y="3397250"/>
          <p14:tracePt t="22960" x="6889750" y="3389313"/>
          <p14:tracePt t="22976" x="6865938" y="3373438"/>
          <p14:tracePt t="22980" x="6834188" y="3365500"/>
          <p14:tracePt t="22993" x="6802438" y="3357563"/>
          <p14:tracePt t="23010" x="6777038" y="3357563"/>
          <p14:tracePt t="23026" x="6745288" y="3357563"/>
          <p14:tracePt t="23030" x="6713538" y="3357563"/>
          <p14:tracePt t="23043" x="6689725" y="3357563"/>
          <p14:tracePt t="23060" x="6665913" y="3357563"/>
          <p14:tracePt t="23076" x="6650038" y="3349625"/>
          <p14:tracePt t="23080" x="6642100" y="3349625"/>
          <p14:tracePt t="23109" x="6642100" y="3341688"/>
          <p14:tracePt t="24517" x="6634163" y="3341688"/>
          <p14:tracePt t="24627" x="6626225" y="3333750"/>
          <p14:tracePt t="24651" x="6610350" y="3325813"/>
          <p14:tracePt t="24663" x="6602413" y="3325813"/>
          <p14:tracePt t="24675" x="6586538" y="3325813"/>
          <p14:tracePt t="24689" x="6570663" y="3325813"/>
          <p14:tracePt t="24706" x="6538913" y="3309938"/>
          <p14:tracePt t="24723" x="6507163" y="3294063"/>
          <p14:tracePt t="24726" x="6451600" y="3286125"/>
          <p14:tracePt t="24739" x="6386513" y="3270250"/>
          <p14:tracePt t="24756" x="6330950" y="3262313"/>
          <p14:tracePt t="24773" x="6267450" y="3252788"/>
          <p14:tracePt t="24776" x="6219825" y="3252788"/>
          <p14:tracePt t="24789" x="6180138" y="3252788"/>
          <p14:tracePt t="24806" x="6140450" y="3252788"/>
          <p14:tracePt t="24822" x="6108700" y="3262313"/>
          <p14:tracePt t="24823" x="6059488" y="3278188"/>
          <p14:tracePt t="24839" x="6019800" y="3294063"/>
          <p14:tracePt t="24856" x="5988050" y="3325813"/>
          <p14:tracePt t="24859" x="5964238" y="3341688"/>
          <p14:tracePt t="24872" x="5956300" y="3349625"/>
          <p14:tracePt t="24889" x="5940425" y="3373438"/>
          <p14:tracePt t="24906" x="5932488" y="3381375"/>
          <p14:tracePt t="24909" x="5932488" y="3389313"/>
          <p14:tracePt t="24922" x="5924550" y="3405188"/>
          <p14:tracePt t="24939" x="5924550" y="3413125"/>
          <p14:tracePt t="24956" x="5916613" y="3429000"/>
          <p14:tracePt t="24959" x="5916613" y="3452813"/>
          <p14:tracePt t="24972" x="5916613" y="3476625"/>
          <p14:tracePt t="24989" x="5916613" y="3492500"/>
          <p14:tracePt t="24992" x="5916613" y="3500438"/>
          <p14:tracePt t="25005" x="5916613" y="3508375"/>
          <p14:tracePt t="25022" x="5916613" y="3516313"/>
          <p14:tracePt t="25039" x="5916613" y="3524250"/>
          <p14:tracePt t="25055" x="5916613" y="3532188"/>
          <p14:tracePt t="25078" x="5916613" y="3540125"/>
          <p14:tracePt t="25090" x="5916613" y="3548063"/>
          <p14:tracePt t="25224" x="5916613" y="3556000"/>
          <p14:tracePt t="25249" x="5916613" y="3563938"/>
          <p14:tracePt t="25273" x="5916613" y="3579813"/>
          <p14:tracePt t="25285" x="5916613" y="3587750"/>
          <p14:tracePt t="25297" x="5924550" y="3595688"/>
          <p14:tracePt t="25321" x="5924550" y="3605213"/>
          <p14:tracePt t="25333" x="5932488" y="3605213"/>
          <p14:tracePt t="25346" x="5932488" y="3613150"/>
          <p14:tracePt t="25358" x="5948363" y="3621088"/>
          <p14:tracePt t="25371" x="5964238" y="3621088"/>
          <p14:tracePt t="25388" x="5972175" y="3621088"/>
          <p14:tracePt t="25405" x="5980113" y="3621088"/>
          <p14:tracePt t="25408" x="6003925" y="3621088"/>
          <p14:tracePt t="25421" x="6019800" y="3621088"/>
          <p14:tracePt t="25438" x="6043613" y="3621088"/>
          <p14:tracePt t="25454" x="6075363" y="3621088"/>
          <p14:tracePt t="25458" x="6091238" y="3621088"/>
          <p14:tracePt t="25471" x="6116638" y="3621088"/>
          <p14:tracePt t="25488" x="6148388" y="3621088"/>
          <p14:tracePt t="25504" x="6188075" y="3621088"/>
          <p14:tracePt t="25508" x="6203950" y="3621088"/>
          <p14:tracePt t="25521" x="6211888" y="3621088"/>
          <p14:tracePt t="25538" x="6219825" y="3621088"/>
          <p14:tracePt t="25541" x="6227763" y="3621088"/>
          <p14:tracePt t="25554" x="6235700" y="3621088"/>
          <p14:tracePt t="25571" x="6243638" y="3621088"/>
          <p14:tracePt t="25588" x="6251575" y="3621088"/>
          <p14:tracePt t="25591" x="6275388" y="3621088"/>
          <p14:tracePt t="25604" x="6315075" y="3621088"/>
          <p14:tracePt t="25621" x="6338888" y="3621088"/>
          <p14:tracePt t="25637" x="6362700" y="3621088"/>
          <p14:tracePt t="25641" x="6386513" y="3613150"/>
          <p14:tracePt t="25654" x="6418263" y="3613150"/>
          <p14:tracePt t="25671" x="6459538" y="3605213"/>
          <p14:tracePt t="25687" x="6491288" y="3595688"/>
          <p14:tracePt t="25691" x="6530975" y="3579813"/>
          <p14:tracePt t="25704" x="6586538" y="3556000"/>
          <p14:tracePt t="25721" x="6657975" y="3532188"/>
          <p14:tracePt t="25724" x="6713538" y="3516313"/>
          <p14:tracePt t="25737" x="6737350" y="3492500"/>
          <p14:tracePt t="25754" x="6769100" y="3484563"/>
          <p14:tracePt t="25771" x="6784975" y="3476625"/>
          <p14:tracePt t="25774" x="6784975" y="3468688"/>
          <p14:tracePt t="25787" x="6794500" y="3468688"/>
          <p14:tracePt t="26968" x="6794500" y="3460750"/>
          <p14:tracePt t="26980" x="6794500" y="3452813"/>
          <p14:tracePt t="26993" x="6777038" y="3444875"/>
          <p14:tracePt t="27005" x="6753225" y="3444875"/>
          <p14:tracePt t="27018" x="6689725" y="3460750"/>
          <p14:tracePt t="27034" x="6499225" y="3508375"/>
          <p14:tracePt t="27051" x="6027738" y="3571875"/>
          <p14:tracePt t="27054" x="5438775" y="3660775"/>
          <p14:tracePt t="27068" x="4848225" y="3795713"/>
          <p14:tracePt t="27084" x="4273550" y="4003675"/>
          <p14:tracePt t="27101" x="3875088" y="4130675"/>
          <p14:tracePt t="27104" x="3603625" y="4202113"/>
          <p14:tracePt t="27118" x="3508375" y="4233863"/>
          <p14:tracePt t="27134" x="3468688" y="4241800"/>
          <p14:tracePt t="27346" x="3460750" y="4241800"/>
          <p14:tracePt t="27358" x="3452813" y="4257675"/>
          <p14:tracePt t="27370" x="3436938" y="4265613"/>
          <p14:tracePt t="27384" x="3421063" y="4281488"/>
          <p14:tracePt t="27407" x="3421063" y="4291013"/>
          <p14:tracePt t="27468" x="3421063" y="4298950"/>
          <p14:tracePt t="27480" x="3421063" y="4306888"/>
          <p14:tracePt t="27493" x="3429000" y="4306888"/>
          <p14:tracePt t="27505" x="3429000" y="4314825"/>
          <p14:tracePt t="27530" x="3436938" y="4314825"/>
          <p14:tracePt t="27553" x="3444875" y="4322763"/>
          <p14:tracePt t="27566" x="3444875" y="4330700"/>
          <p14:tracePt t="27578" x="3452813" y="4330700"/>
          <p14:tracePt t="27589" x="3460750" y="4338638"/>
          <p14:tracePt t="27602" x="3468688" y="4346575"/>
          <p14:tracePt t="27616" x="3476625" y="4362450"/>
          <p14:tracePt t="27761" x="3468688" y="4362450"/>
          <p14:tracePt t="27773" x="3444875" y="4362450"/>
          <p14:tracePt t="27785" x="3413125" y="4362450"/>
          <p14:tracePt t="27799" x="3341688" y="4362450"/>
          <p14:tracePt t="27816" x="3236913" y="4362450"/>
          <p14:tracePt t="27833" x="3101975" y="4362450"/>
          <p14:tracePt t="27836" x="2862263" y="4362450"/>
          <p14:tracePt t="27849" x="2543175" y="4370388"/>
          <p14:tracePt t="27866" x="2297113" y="4386263"/>
          <p14:tracePt t="27883" x="2017713" y="4425950"/>
          <p14:tracePt t="27886" x="1833563" y="4489450"/>
          <p14:tracePt t="27899" x="1658938" y="4552950"/>
          <p14:tracePt t="27916" x="1530350" y="4600575"/>
          <p14:tracePt t="27920" x="1450975" y="4633913"/>
          <p14:tracePt t="27932" x="1411288" y="4649788"/>
          <p14:tracePt t="27949" x="1371600" y="4665663"/>
          <p14:tracePt t="27966" x="1355725" y="4681538"/>
          <p14:tracePt t="27969" x="1339850" y="4697413"/>
          <p14:tracePt t="27982" x="1323975" y="4721225"/>
          <p14:tracePt t="27999" x="1308100" y="4752975"/>
          <p14:tracePt t="28016" x="1284288" y="4800600"/>
          <p14:tracePt t="28019" x="1260475" y="4848225"/>
          <p14:tracePt t="28032" x="1244600" y="4872038"/>
          <p14:tracePt t="28049" x="1220788" y="4903788"/>
          <p14:tracePt t="28066" x="1220788" y="4919663"/>
          <p14:tracePt t="28069" x="1211263" y="4935538"/>
          <p14:tracePt t="28082" x="1203325" y="4959350"/>
          <p14:tracePt t="28099" x="1195388" y="4984750"/>
          <p14:tracePt t="28102" x="1195388" y="5024438"/>
          <p14:tracePt t="28115" x="1187450" y="5056188"/>
          <p14:tracePt t="28137" x="1187450" y="5080000"/>
          <p14:tracePt t="28140" x="1187450" y="5095875"/>
          <p14:tracePt t="28322" x="1187450" y="5119688"/>
          <p14:tracePt t="28334" x="1171575" y="5143500"/>
          <p14:tracePt t="28346" x="1163638" y="5151438"/>
          <p14:tracePt t="28358" x="1163638" y="5175250"/>
          <p14:tracePt t="28383" x="1163638" y="5183188"/>
          <p14:tracePt t="28395" x="1163638" y="5199063"/>
          <p14:tracePt t="28407" x="1163638" y="5207000"/>
          <p14:tracePt t="28419" x="1163638" y="5222875"/>
          <p14:tracePt t="28432" x="1163638" y="5246688"/>
          <p14:tracePt t="28448" x="1163638" y="5270500"/>
          <p14:tracePt t="28465" x="1163638" y="5302250"/>
          <p14:tracePt t="28481" x="1163638" y="5310188"/>
          <p14:tracePt t="28482" x="1163638" y="5319713"/>
          <p14:tracePt t="28498" x="1163638" y="5327650"/>
          <p14:tracePt t="28515" x="1163638" y="5343525"/>
          <p14:tracePt t="28531" x="1163638" y="5351463"/>
          <p14:tracePt t="28548" x="1163638" y="5359400"/>
          <p14:tracePt t="28564" x="1171575" y="5359400"/>
          <p14:tracePt t="28581" x="1171575" y="5367338"/>
          <p14:tracePt t="28603" x="1171575" y="5383213"/>
          <p14:tracePt t="28626" x="1171575" y="5391150"/>
          <p14:tracePt t="28736" x="1171575" y="5399088"/>
          <p14:tracePt t="28749" x="1171575" y="5407025"/>
          <p14:tracePt t="28761" x="1171575" y="5414963"/>
          <p14:tracePt t="28785" x="1171575" y="5422900"/>
          <p14:tracePt t="28810" x="1171575" y="5430838"/>
          <p14:tracePt t="28822" x="1171575" y="5438775"/>
          <p14:tracePt t="28834" x="1171575" y="5454650"/>
          <p14:tracePt t="28858" x="1171575" y="5462588"/>
          <p14:tracePt t="29164" x="1171575" y="5470525"/>
          <p14:tracePt t="29212" x="1171575" y="5478463"/>
          <p14:tracePt t="29236" x="1179513" y="5486400"/>
          <p14:tracePt t="29272" x="1195388" y="5494338"/>
          <p14:tracePt t="29285" x="1211263" y="5502275"/>
          <p14:tracePt t="29297" x="1236663" y="5518150"/>
          <p14:tracePt t="29310" x="1252538" y="5526088"/>
          <p14:tracePt t="29700" x="1276350" y="5526088"/>
          <p14:tracePt t="29713" x="1323975" y="5526088"/>
          <p14:tracePt t="29724" x="1379538" y="5526088"/>
          <p14:tracePt t="29736" x="1474788" y="5526088"/>
          <p14:tracePt t="29749" x="1571625" y="5526088"/>
          <p14:tracePt t="29762" x="1706563" y="5534025"/>
          <p14:tracePt t="29779" x="1817688" y="5541963"/>
          <p14:tracePt t="29795" x="1922463" y="5541963"/>
          <p14:tracePt t="29799" x="2025650" y="5549900"/>
          <p14:tracePt t="29812" x="2081213" y="5549900"/>
          <p14:tracePt t="29828" x="2120900" y="5549900"/>
          <p14:tracePt t="29845" x="2160588" y="5534025"/>
          <p14:tracePt t="30968" x="2184400" y="5534025"/>
          <p14:tracePt t="30981" x="2232025" y="5534025"/>
          <p14:tracePt t="30993" x="2368550" y="5534025"/>
          <p14:tracePt t="31006" x="2624138" y="5573713"/>
          <p14:tracePt t="31017" x="2998788" y="5645150"/>
          <p14:tracePt t="31029" x="3405188" y="5726113"/>
          <p14:tracePt t="31042" x="3819525" y="5789613"/>
          <p14:tracePt t="31059" x="4249738" y="5837238"/>
          <p14:tracePt t="31076" x="4624388" y="5853113"/>
          <p14:tracePt t="31079" x="4832350" y="5861050"/>
          <p14:tracePt t="31092" x="4919663" y="5861050"/>
          <p14:tracePt t="31109" x="4951413" y="5861050"/>
          <p14:tracePt t="31126" x="4951413" y="5845175"/>
          <p14:tracePt t="31249" x="4959350" y="5845175"/>
          <p14:tracePt t="31274" x="5064125" y="5829300"/>
          <p14:tracePt t="31286" x="5357813" y="5805488"/>
          <p14:tracePt t="31297" x="5805488" y="5789613"/>
          <p14:tracePt t="31310" x="6291263" y="5773738"/>
          <p14:tracePt t="31325" x="6777038" y="5773738"/>
          <p14:tracePt t="31342" x="7264400" y="5773738"/>
          <p14:tracePt t="31358" x="7639050" y="5773738"/>
          <p14:tracePt t="31359" x="7847013" y="5773738"/>
          <p14:tracePt t="31375" x="7942263" y="5773738"/>
          <p14:tracePt t="31392" x="7989888" y="5749925"/>
          <p14:tracePt t="31566" x="8069263" y="5741988"/>
          <p14:tracePt t="31578" x="8205788" y="5734050"/>
          <p14:tracePt t="31590" x="8451850" y="5718175"/>
          <p14:tracePt t="31603" x="8763000" y="5718175"/>
          <p14:tracePt t="31614" x="9113838" y="5702300"/>
          <p14:tracePt t="31627" x="9432925" y="5686425"/>
          <p14:tracePt t="31641" x="9640888" y="5678488"/>
          <p14:tracePt t="31658" x="9831388" y="5637213"/>
          <p14:tracePt t="31674" x="9926638" y="5613400"/>
          <p14:tracePt t="31675" x="9991725" y="5581650"/>
          <p14:tracePt t="31691" x="10031413" y="5549900"/>
          <p14:tracePt t="31708" x="10055225" y="5518150"/>
          <p14:tracePt t="31724" x="10071100" y="5502275"/>
          <p14:tracePt t="31725" x="10086975" y="5478463"/>
          <p14:tracePt t="31741" x="10086975" y="5462588"/>
          <p14:tracePt t="31758" x="10086975" y="5446713"/>
          <p14:tracePt t="31761" x="10086975" y="5422900"/>
          <p14:tracePt t="31774" x="10086975" y="5399088"/>
          <p14:tracePt t="31791" x="10071100" y="5359400"/>
          <p14:tracePt t="31808" x="10063163" y="5335588"/>
          <p14:tracePt t="31811" x="10047288" y="5319713"/>
          <p14:tracePt t="31824" x="10015538" y="5286375"/>
          <p14:tracePt t="31841" x="9967913" y="5262563"/>
          <p14:tracePt t="31857" x="9918700" y="5230813"/>
          <p14:tracePt t="31861" x="9886950" y="5183188"/>
          <p14:tracePt t="31874" x="9847263" y="5143500"/>
          <p14:tracePt t="31891" x="9791700" y="5095875"/>
          <p14:tracePt t="31895" x="9744075" y="5072063"/>
          <p14:tracePt t="31907" x="9720263" y="5064125"/>
          <p14:tracePt t="31924" x="9696450" y="5056188"/>
          <p14:tracePt t="31941" x="9680575" y="5048250"/>
          <p14:tracePt t="31944" x="9664700" y="5040313"/>
          <p14:tracePt t="31957" x="9656763" y="5040313"/>
          <p14:tracePt t="31974" x="9648825" y="5040313"/>
          <p14:tracePt t="31990" x="9640888" y="5040313"/>
          <p14:tracePt t="31994" x="9632950" y="5040313"/>
          <p14:tracePt t="32007" x="9625013" y="5040313"/>
          <p14:tracePt t="32024" x="9617075" y="5032375"/>
          <p14:tracePt t="32040" x="9609138" y="5032375"/>
          <p14:tracePt t="32176" x="9593263" y="5032375"/>
          <p14:tracePt t="32188" x="9575800" y="5032375"/>
          <p14:tracePt t="32200" x="9567863" y="5032375"/>
          <p14:tracePt t="32213" x="9559925" y="5032375"/>
          <p14:tracePt t="32224" x="9528175" y="5024438"/>
          <p14:tracePt t="32240" x="9496425" y="5024438"/>
          <p14:tracePt t="32257" x="9440863" y="5024438"/>
          <p14:tracePt t="32273" x="9369425" y="5024438"/>
          <p14:tracePt t="32274" x="9282113" y="5032375"/>
          <p14:tracePt t="32290" x="9169400" y="5056188"/>
          <p14:tracePt t="32306" x="9058275" y="5080000"/>
          <p14:tracePt t="32310" x="8955088" y="5127625"/>
          <p14:tracePt t="32323" x="8842375" y="5175250"/>
          <p14:tracePt t="32340" x="8763000" y="5207000"/>
          <p14:tracePt t="32356" x="8699500" y="5246688"/>
          <p14:tracePt t="32360" x="8675688" y="5254625"/>
          <p14:tracePt t="32373" x="8659813" y="5270500"/>
          <p14:tracePt t="32390" x="8651875" y="5270500"/>
          <p14:tracePt t="32409" x="8651875" y="5278438"/>
          <p14:tracePt t="33469" x="8643938" y="5270500"/>
          <p14:tracePt t="33481" x="8628063" y="5254625"/>
          <p14:tracePt t="33492" x="8572500" y="5214938"/>
          <p14:tracePt t="33505" x="8428038" y="5095875"/>
          <p14:tracePt t="33521" x="8132763" y="4879975"/>
          <p14:tracePt t="33537" x="7797800" y="4600575"/>
          <p14:tracePt t="33554" x="7535863" y="4346575"/>
          <p14:tracePt t="33555" x="7304088" y="4146550"/>
          <p14:tracePt t="33570" x="7169150" y="3979863"/>
          <p14:tracePt t="33587" x="7104063" y="3906838"/>
          <p14:tracePt t="33591" x="7072313" y="3875088"/>
          <p14:tracePt t="33604" x="7072313" y="3859213"/>
          <p14:tracePt t="33762" x="7064375" y="3859213"/>
          <p14:tracePt t="33810" x="7064375" y="3851275"/>
          <p14:tracePt t="33823" x="7104063" y="3819525"/>
          <p14:tracePt t="33834" x="7192963" y="3756025"/>
          <p14:tracePt t="33846" x="7327900" y="3684588"/>
          <p14:tracePt t="33859" x="7559675" y="3587750"/>
          <p14:tracePt t="33871" x="7702550" y="3516313"/>
          <p14:tracePt t="33886" x="7773988" y="3484563"/>
          <p14:tracePt t="33903" x="7797800" y="3468688"/>
          <p14:tracePt t="33907" x="7813675" y="3460750"/>
          <p14:tracePt t="33920" x="7813675" y="3452813"/>
          <p14:tracePt t="33936" x="7813675" y="3436938"/>
          <p14:tracePt t="33953" x="7813675" y="3421063"/>
          <p14:tracePt t="33970" x="7773988" y="3405188"/>
          <p14:tracePt t="33970" x="7694613" y="3397250"/>
          <p14:tracePt t="33986" x="7559675" y="3381375"/>
          <p14:tracePt t="34003" x="7304088" y="3349625"/>
          <p14:tracePt t="34006" x="6921500" y="3317875"/>
          <p14:tracePt t="34019" x="6467475" y="3252788"/>
          <p14:tracePt t="34036" x="5988050" y="3173413"/>
          <p14:tracePt t="34053" x="5541963" y="3141663"/>
          <p14:tracePt t="34056" x="5183188" y="3141663"/>
          <p14:tracePt t="34069" x="4975225" y="3173413"/>
          <p14:tracePt t="34086" x="4879975" y="3189288"/>
          <p14:tracePt t="34103" x="4840288" y="3197225"/>
          <p14:tracePt t="34106" x="4816475" y="3197225"/>
          <p14:tracePt t="34119" x="4808538" y="3197225"/>
          <p14:tracePt t="34140" x="4800600" y="3205163"/>
          <p14:tracePt t="34153" x="4792663" y="3213100"/>
          <p14:tracePt t="34169" x="4768850" y="3221038"/>
          <p14:tracePt t="34186" x="4760913" y="3236913"/>
          <p14:tracePt t="34190" x="4729163" y="3262313"/>
          <p14:tracePt t="34202" x="4713288" y="3278188"/>
          <p14:tracePt t="34219" x="4695825" y="3302000"/>
          <p14:tracePt t="34236" x="4679950" y="3325813"/>
          <p14:tracePt t="34239" x="4664075" y="3349625"/>
          <p14:tracePt t="34252" x="4656138" y="3373438"/>
          <p14:tracePt t="34269" x="4648200" y="3389313"/>
          <p14:tracePt t="34286" x="4640263" y="3405188"/>
          <p14:tracePt t="34289" x="4640263" y="3429000"/>
          <p14:tracePt t="34302" x="4632325" y="3452813"/>
          <p14:tracePt t="34319" x="4632325" y="3484563"/>
          <p14:tracePt t="34335" x="4624388" y="3516313"/>
          <p14:tracePt t="34339" x="4624388" y="3556000"/>
          <p14:tracePt t="34352" x="4624388" y="3579813"/>
          <p14:tracePt t="34369" x="4624388" y="3595688"/>
          <p14:tracePt t="34372" x="4624388" y="3613150"/>
          <p14:tracePt t="34385" x="4624388" y="3636963"/>
          <p14:tracePt t="34402" x="4624388" y="3660775"/>
          <p14:tracePt t="34419" x="4640263" y="3708400"/>
          <p14:tracePt t="34422" x="4656138" y="3740150"/>
          <p14:tracePt t="34435" x="4705350" y="3771900"/>
          <p14:tracePt t="34452" x="4745038" y="3795713"/>
          <p14:tracePt t="34468" x="4784725" y="3803650"/>
          <p14:tracePt t="34472" x="4824413" y="3819525"/>
          <p14:tracePt t="34485" x="4879975" y="3835400"/>
          <p14:tracePt t="34502" x="4943475" y="3843338"/>
          <p14:tracePt t="34505" x="4983163" y="3851275"/>
          <p14:tracePt t="34518" x="5022850" y="3851275"/>
          <p14:tracePt t="34535" x="5080000" y="3851275"/>
          <p14:tracePt t="34552" x="5143500" y="3851275"/>
          <p14:tracePt t="34555" x="5191125" y="3851275"/>
          <p14:tracePt t="34568" x="5222875" y="3851275"/>
          <p14:tracePt t="34585" x="5246688" y="3851275"/>
          <p14:tracePt t="34602" x="5302250" y="3843338"/>
          <p14:tracePt t="34605" x="5365750" y="3827463"/>
          <p14:tracePt t="34618" x="5414963" y="3787775"/>
          <p14:tracePt t="34635" x="5486400" y="3748088"/>
          <p14:tracePt t="34651" x="5597525" y="3692525"/>
          <p14:tracePt t="34655" x="5692775" y="3636963"/>
          <p14:tracePt t="34668" x="5805488" y="3595688"/>
          <p14:tracePt t="34685" x="5908675" y="3571875"/>
          <p14:tracePt t="34688" x="5995988" y="3548063"/>
          <p14:tracePt t="34701" x="6100763" y="3532188"/>
          <p14:tracePt t="34718" x="6203950" y="3524250"/>
          <p14:tracePt t="34735" x="6299200" y="3516313"/>
          <p14:tracePt t="34738" x="6410325" y="3508375"/>
          <p14:tracePt t="34751" x="6515100" y="3484563"/>
          <p14:tracePt t="34768" x="6594475" y="3476625"/>
          <p14:tracePt t="34785" x="6650038" y="3452813"/>
          <p14:tracePt t="34788" x="6721475" y="3429000"/>
          <p14:tracePt t="34801" x="6761163" y="3397250"/>
          <p14:tracePt t="34818" x="6794500" y="3357563"/>
          <p14:tracePt t="34834" x="6810375" y="3325813"/>
          <p14:tracePt t="34838" x="6826250" y="3302000"/>
          <p14:tracePt t="34851" x="6834188" y="3278188"/>
          <p14:tracePt t="34868" x="6842125" y="3270250"/>
          <p14:tracePt t="34871" x="6842125" y="3244850"/>
          <p14:tracePt t="34884" x="6842125" y="3228975"/>
          <p14:tracePt t="34901" x="6826250" y="3205163"/>
          <p14:tracePt t="34917" x="6794500" y="3141663"/>
          <p14:tracePt t="34921" x="6753225" y="3094038"/>
          <p14:tracePt t="34934" x="6721475" y="3062288"/>
          <p14:tracePt t="34951" x="6681788" y="3038475"/>
          <p14:tracePt t="34967" x="6650038" y="3006725"/>
          <p14:tracePt t="34971" x="6626225" y="2967038"/>
          <p14:tracePt t="34984" x="6570663" y="2927350"/>
          <p14:tracePt t="35001" x="6523038" y="2878138"/>
          <p14:tracePt t="35017" x="6475413" y="2846388"/>
          <p14:tracePt t="35021" x="6426200" y="2822575"/>
          <p14:tracePt t="35034" x="6386513" y="2806700"/>
          <p14:tracePt t="35050" x="6323013" y="2790825"/>
          <p14:tracePt t="35054" x="6251575" y="2782888"/>
          <p14:tracePt t="35067" x="6196013" y="2774950"/>
          <p14:tracePt t="35084" x="6156325" y="2767013"/>
          <p14:tracePt t="35100" x="6100763" y="2767013"/>
          <p14:tracePt t="35104" x="6043613" y="2767013"/>
          <p14:tracePt t="35117" x="5995988" y="2767013"/>
          <p14:tracePt t="35138" x="5964238" y="2767013"/>
          <p14:tracePt t="35139" x="5932488" y="2767013"/>
          <p14:tracePt t="35151" x="5900738" y="2767013"/>
          <p14:tracePt t="35167" x="5853113" y="2767013"/>
          <p14:tracePt t="35184" x="5821363" y="2767013"/>
          <p14:tracePt t="35200" x="5789613" y="2767013"/>
          <p14:tracePt t="35201" x="5781675" y="2767013"/>
          <p14:tracePt t="35217" x="5773738" y="2767013"/>
          <p14:tracePt t="35233" x="5765800" y="2774950"/>
          <p14:tracePt t="35262" x="5757863" y="2774950"/>
          <p14:tracePt t="36567" x="5773738" y="2798763"/>
          <p14:tracePt t="36578" x="5813425" y="2854325"/>
          <p14:tracePt t="36590" x="5908675" y="2935288"/>
          <p14:tracePt t="36603" x="6051550" y="3046413"/>
          <p14:tracePt t="36615" x="6243638" y="3236913"/>
          <p14:tracePt t="36631" x="6426200" y="3405188"/>
          <p14:tracePt t="36647" x="6594475" y="3587750"/>
          <p14:tracePt t="36651" x="6777038" y="3748088"/>
          <p14:tracePt t="36664" x="6889750" y="3867150"/>
          <p14:tracePt t="36680" x="6969125" y="3963988"/>
          <p14:tracePt t="36697" x="7024688" y="4035425"/>
          <p14:tracePt t="36700" x="7056438" y="4075113"/>
          <p14:tracePt t="36714" x="7072313" y="4098925"/>
          <p14:tracePt t="36884" x="7088188" y="4130675"/>
          <p14:tracePt t="36896" x="7135813" y="4194175"/>
          <p14:tracePt t="36907" x="7224713" y="4273550"/>
          <p14:tracePt t="36920" x="7319963" y="4425950"/>
          <p14:tracePt t="36932" x="7504113" y="4584700"/>
          <p14:tracePt t="36946" x="7654925" y="4792663"/>
          <p14:tracePt t="36963" x="7789863" y="4951413"/>
          <p14:tracePt t="36980" x="7942263" y="5087938"/>
          <p14:tracePt t="36981" x="8021638" y="5167313"/>
          <p14:tracePt t="36996" x="8077200" y="5254625"/>
          <p14:tracePt t="37013" x="8124825" y="5294313"/>
          <p14:tracePt t="37030" x="8140700" y="5302250"/>
          <p14:tracePt t="37250" x="8164513" y="5302250"/>
          <p14:tracePt t="37262" x="8189913" y="5294313"/>
          <p14:tracePt t="37273" x="8253413" y="5278438"/>
          <p14:tracePt t="37286" x="8324850" y="5262563"/>
          <p14:tracePt t="37298" x="8420100" y="5246688"/>
          <p14:tracePt t="37312" x="8499475" y="5222875"/>
          <p14:tracePt t="37329" x="8548688" y="5214938"/>
          <p14:tracePt t="37346" x="8572500" y="5214938"/>
          <p14:tracePt t="37347" x="8580438" y="5214938"/>
          <p14:tracePt t="37362" x="8588375" y="5214938"/>
          <p14:tracePt t="37469" x="8588375" y="5222875"/>
          <p14:tracePt t="37481" x="8580438" y="5254625"/>
          <p14:tracePt t="37701" x="8564563" y="5254625"/>
          <p14:tracePt t="37713" x="8556625" y="5262563"/>
          <p14:tracePt t="37725" x="8540750" y="5262563"/>
          <p14:tracePt t="37738" x="8523288" y="5270500"/>
          <p14:tracePt t="37749" x="8491538" y="5278438"/>
          <p14:tracePt t="37761" x="8467725" y="5278438"/>
          <p14:tracePt t="37778" x="8428038" y="5286375"/>
          <p14:tracePt t="37795" x="8380413" y="5286375"/>
          <p14:tracePt t="37798" x="8348663" y="5286375"/>
          <p14:tracePt t="37811" x="8316913" y="5286375"/>
          <p14:tracePt t="37828" x="8269288" y="5286375"/>
          <p14:tracePt t="37845" x="8237538" y="5286375"/>
          <p14:tracePt t="37848" x="8213725" y="5286375"/>
          <p14:tracePt t="37861" x="8197850" y="5286375"/>
          <p14:tracePt t="37878" x="8189913" y="5286375"/>
          <p14:tracePt t="37894" x="8180388" y="5294313"/>
          <p14:tracePt t="38274" x="8172450" y="5294313"/>
          <p14:tracePt t="38286" x="8164513" y="5294313"/>
          <p14:tracePt t="38298" x="8148638" y="5286375"/>
          <p14:tracePt t="38311" x="8124825" y="5278438"/>
          <p14:tracePt t="38327" x="8093075" y="5278438"/>
          <p14:tracePt t="38343" x="8069263" y="5270500"/>
          <p14:tracePt t="38347" x="8037513" y="5262563"/>
          <p14:tracePt t="38360" x="7997825" y="5254625"/>
          <p14:tracePt t="38377" x="7958138" y="5254625"/>
          <p14:tracePt t="38393" x="7934325" y="5246688"/>
          <p14:tracePt t="38397" x="7910513" y="5246688"/>
          <p14:tracePt t="38410" x="7870825" y="5246688"/>
          <p14:tracePt t="38427" x="7839075" y="5246688"/>
          <p14:tracePt t="38443" x="7821613" y="5254625"/>
          <p14:tracePt t="38447" x="7805738" y="5262563"/>
          <p14:tracePt t="38460" x="7781925" y="5278438"/>
          <p14:tracePt t="38477" x="7773988" y="5294313"/>
          <p14:tracePt t="38481" x="7758113" y="5310188"/>
          <p14:tracePt t="38493" x="7758113" y="5327650"/>
          <p14:tracePt t="38510" x="7742238" y="5343525"/>
          <p14:tracePt t="38526" x="7726363" y="5359400"/>
          <p14:tracePt t="38530" x="7710488" y="5367338"/>
          <p14:tracePt t="38543" x="7710488" y="5375275"/>
          <p14:tracePt t="38560" x="7694613" y="5391150"/>
          <p14:tracePt t="38576" x="7686675" y="5407025"/>
          <p14:tracePt t="38580" x="7686675" y="5422900"/>
          <p14:tracePt t="38593" x="7686675" y="5446713"/>
          <p14:tracePt t="38610" x="7686675" y="5470525"/>
          <p14:tracePt t="38626" x="7686675" y="5478463"/>
          <p14:tracePt t="38630" x="7686675" y="5494338"/>
          <p14:tracePt t="38643" x="7686675" y="5502275"/>
          <p14:tracePt t="38659" x="7686675" y="5510213"/>
          <p14:tracePt t="38676" x="7686675" y="5518150"/>
          <p14:tracePt t="38693" x="7686675" y="5526088"/>
          <p14:tracePt t="38709" x="7686675" y="5534025"/>
          <p14:tracePt t="38713" x="7686675" y="5541963"/>
          <p14:tracePt t="38750" x="7686675" y="5549900"/>
          <p14:tracePt t="38835" x="7694613" y="5549900"/>
          <p14:tracePt t="38847" x="7694613" y="5557838"/>
          <p14:tracePt t="38860" x="7702550" y="5557838"/>
          <p14:tracePt t="38871" x="7702550" y="5565775"/>
          <p14:tracePt t="38883" x="7710488" y="5573713"/>
          <p14:tracePt t="38908" x="7710488" y="5581650"/>
          <p14:tracePt t="38921" x="7718425" y="5581650"/>
          <p14:tracePt t="38944" x="7718425" y="5589588"/>
          <p14:tracePt t="38957" x="7718425" y="5597525"/>
          <p14:tracePt t="38969" x="7726363" y="5597525"/>
          <p14:tracePt t="39006" x="7734300" y="5597525"/>
          <p14:tracePt t="39067" x="7742238" y="5597525"/>
          <p14:tracePt t="39091" x="7742238" y="5605463"/>
          <p14:tracePt t="39103" x="7750175" y="5605463"/>
          <p14:tracePt t="39115" x="7758113" y="5605463"/>
          <p14:tracePt t="39127" x="7766050" y="5605463"/>
          <p14:tracePt t="39152" x="7773988" y="5605463"/>
          <p14:tracePt t="39164" x="7781925" y="5605463"/>
          <p14:tracePt t="39188" x="7789863" y="5605463"/>
          <p14:tracePt t="39226" x="7797800" y="5605463"/>
          <p14:tracePt t="39262" x="7805738" y="5605463"/>
          <p14:tracePt t="39273" x="7813675" y="5605463"/>
          <p14:tracePt t="39286" x="7821613" y="5605463"/>
          <p14:tracePt t="39298" x="7839075" y="5605463"/>
          <p14:tracePt t="39310" x="7847013" y="5605463"/>
          <p14:tracePt t="39325" x="7862888" y="5605463"/>
          <p14:tracePt t="39341" x="7870825" y="5605463"/>
          <p14:tracePt t="39358" x="7878763" y="5605463"/>
          <p14:tracePt t="39359" x="7902575" y="5597525"/>
          <p14:tracePt t="39375" x="7926388" y="5589588"/>
          <p14:tracePt t="39391" x="7950200" y="5589588"/>
          <p14:tracePt t="39408" x="7966075" y="5573713"/>
          <p14:tracePt t="39409" x="7989888" y="5557838"/>
          <p14:tracePt t="39425" x="8005763" y="5541963"/>
          <p14:tracePt t="39441" x="8021638" y="5526088"/>
          <p14:tracePt t="39445" x="8053388" y="5502275"/>
          <p14:tracePt t="39458" x="8085138" y="5486400"/>
          <p14:tracePt t="39474" x="8116888" y="5478463"/>
          <p14:tracePt t="39491" x="8132763" y="5470525"/>
          <p14:tracePt t="39494" x="8148638" y="5462588"/>
          <p14:tracePt t="39508" x="8156575" y="5454650"/>
          <p14:tracePt t="39530" x="8172450" y="5446713"/>
          <p14:tracePt t="39555" x="8180388" y="5430838"/>
          <p14:tracePt t="39567" x="8189913" y="5430838"/>
          <p14:tracePt t="39578" x="8189913" y="5422900"/>
          <p14:tracePt t="39591" x="8189913" y="5414963"/>
          <p14:tracePt t="39607" x="8189913" y="5407025"/>
          <p14:tracePt t="39628" x="8189913" y="5399088"/>
          <p14:tracePt t="39652" x="8189913" y="5391150"/>
          <p14:tracePt t="39664" x="8180388" y="5383213"/>
          <p14:tracePt t="39689" x="8180388" y="5375275"/>
          <p14:tracePt t="39701" x="8172450" y="5375275"/>
          <p14:tracePt t="39713" x="8172450" y="5367338"/>
          <p14:tracePt t="39737" x="8164513" y="5359400"/>
          <p14:tracePt t="39762" x="8156575" y="5359400"/>
          <p14:tracePt t="40360" x="8156575" y="5351463"/>
          <p14:tracePt t="40372" x="8156575" y="5327650"/>
          <p14:tracePt t="40384" x="8148638" y="5310188"/>
          <p14:tracePt t="40396" x="8140700" y="5294313"/>
          <p14:tracePt t="40408" x="8132763" y="5278438"/>
          <p14:tracePt t="40422" x="8116888" y="5254625"/>
          <p14:tracePt t="40439" x="8085138" y="5214938"/>
          <p14:tracePt t="40456" x="8053388" y="5175250"/>
          <p14:tracePt t="40457" x="8037513" y="5151438"/>
          <p14:tracePt t="40472" x="8013700" y="5135563"/>
          <p14:tracePt t="40489" x="8005763" y="5127625"/>
          <p14:tracePt t="40505" x="7989888" y="5119688"/>
          <p14:tracePt t="40506" x="7981950" y="5111750"/>
          <p14:tracePt t="40522" x="7974013" y="5111750"/>
          <p14:tracePt t="40567" x="7981950" y="5111750"/>
          <p14:tracePt t="40591" x="7989888" y="5111750"/>
          <p14:tracePt t="40616" x="7997825" y="5111750"/>
          <p14:tracePt t="40640" x="8005763" y="5111750"/>
          <p14:tracePt t="40677" x="8013700" y="5111750"/>
          <p14:tracePt t="40689" x="8029575" y="5111750"/>
          <p14:tracePt t="40700" x="8037513" y="5111750"/>
          <p14:tracePt t="40713" x="8053388" y="5095875"/>
          <p14:tracePt t="40725" x="8061325" y="5087938"/>
          <p14:tracePt t="40738" x="8061325" y="5072063"/>
          <p14:tracePt t="40755" x="8061325" y="5056188"/>
          <p14:tracePt t="40771" x="8061325" y="5048250"/>
          <p14:tracePt t="40775" x="8045450" y="5032375"/>
          <p14:tracePt t="40788" x="8029575" y="5032375"/>
          <p14:tracePt t="40805" x="8013700" y="5016500"/>
          <p14:tracePt t="40821" x="8005763" y="5008563"/>
          <p14:tracePt t="40825" x="7981950" y="5008563"/>
          <p14:tracePt t="40838" x="7966075" y="5000625"/>
          <p14:tracePt t="40855" x="7942263" y="4992688"/>
          <p14:tracePt t="40871" x="7926388" y="4984750"/>
          <p14:tracePt t="41092" x="7918450" y="4984750"/>
          <p14:tracePt t="41103" x="7910513" y="4984750"/>
          <p14:tracePt t="41115" x="7902575" y="4984750"/>
          <p14:tracePt t="41128" x="7894638" y="4976813"/>
          <p14:tracePt t="41140" x="7878763" y="4967288"/>
          <p14:tracePt t="41154" x="7870825" y="4967288"/>
          <p14:tracePt t="41171" x="7862888" y="4967288"/>
          <p14:tracePt t="41187" x="7854950" y="4967288"/>
          <p14:tracePt t="41191" x="7839075" y="4967288"/>
          <p14:tracePt t="41204" x="7821613" y="4967288"/>
          <p14:tracePt t="41221" x="7805738" y="4967288"/>
          <p14:tracePt t="41237" x="7781925" y="4967288"/>
          <p14:tracePt t="41241" x="7766050" y="4976813"/>
          <p14:tracePt t="41254" x="7750175" y="4984750"/>
          <p14:tracePt t="41271" x="7734300" y="5008563"/>
          <p14:tracePt t="41274" x="7710488" y="5032375"/>
          <p14:tracePt t="41287" x="7686675" y="5064125"/>
          <p14:tracePt t="41304" x="7678738" y="5080000"/>
          <p14:tracePt t="41320" x="7678738" y="5095875"/>
          <p14:tracePt t="41324" x="7678738" y="5111750"/>
          <p14:tracePt t="41337" x="7678738" y="5127625"/>
          <p14:tracePt t="41354" x="7678738" y="5143500"/>
          <p14:tracePt t="41370" x="7678738" y="5167313"/>
          <p14:tracePt t="41374" x="7678738" y="5183188"/>
          <p14:tracePt t="41387" x="7694613" y="5207000"/>
          <p14:tracePt t="41404" x="7702550" y="5214938"/>
          <p14:tracePt t="41420" x="7718425" y="5222875"/>
          <p14:tracePt t="41423" x="7726363" y="5230813"/>
          <p14:tracePt t="41437" x="7742238" y="5230813"/>
          <p14:tracePt t="41453" x="7750175" y="5230813"/>
          <p14:tracePt t="41457" x="7781925" y="5230813"/>
          <p14:tracePt t="41470" x="7821613" y="5230813"/>
          <p14:tracePt t="41487" x="7854950" y="5230813"/>
          <p14:tracePt t="41503" x="7886700" y="5207000"/>
          <p14:tracePt t="41507" x="7926388" y="5175250"/>
          <p14:tracePt t="41520" x="7981950" y="5135563"/>
          <p14:tracePt t="41537" x="8029575" y="5103813"/>
          <p14:tracePt t="41553" x="8069263" y="5080000"/>
          <p14:tracePt t="41557" x="8101013" y="5056188"/>
          <p14:tracePt t="41570" x="8116888" y="5048250"/>
          <p14:tracePt t="41587" x="8132763" y="5024438"/>
          <p14:tracePt t="41603" x="8132763" y="5008563"/>
          <p14:tracePt t="41607" x="8132763" y="4976813"/>
          <p14:tracePt t="41620" x="8124825" y="4935538"/>
          <p14:tracePt t="41636" x="8116888" y="4911725"/>
          <p14:tracePt t="41640" x="8085138" y="4887913"/>
          <p14:tracePt t="41653" x="8029575" y="4864100"/>
          <p14:tracePt t="41670" x="7981950" y="4856163"/>
          <p14:tracePt t="41686" x="7942263" y="4856163"/>
          <p14:tracePt t="41690" x="7910513" y="4856163"/>
          <p14:tracePt t="41703" x="7894638" y="4856163"/>
          <p14:tracePt t="41720" x="7886700" y="4856163"/>
          <p14:tracePt t="41736" x="7878763" y="4856163"/>
          <p14:tracePt t="41740" x="7854950" y="4887913"/>
          <p14:tracePt t="47417" x="7839075" y="4887913"/>
          <p14:tracePt t="47442" x="7702550" y="4832350"/>
          <p14:tracePt t="47454" x="7431088" y="4729163"/>
          <p14:tracePt t="47465" x="7008813" y="4584700"/>
          <p14:tracePt t="47478" x="6451600" y="4322763"/>
          <p14:tracePt t="47491" x="5884863" y="4035425"/>
          <p14:tracePt t="47507" x="5397500" y="3668713"/>
          <p14:tracePt t="47524" x="5030788" y="3325813"/>
          <p14:tracePt t="47527" x="4832350" y="3109913"/>
          <p14:tracePt t="47540" x="4768850" y="3038475"/>
          <p14:tracePt t="47557" x="4752975" y="3022600"/>
          <p14:tracePt t="47574" x="4776788" y="3006725"/>
          <p14:tracePt t="47721" x="4729163" y="2974975"/>
          <p14:tracePt t="47734" x="4552950" y="2846388"/>
          <p14:tracePt t="47746" x="4114800" y="2592388"/>
          <p14:tracePt t="47758" x="3595688" y="2297113"/>
          <p14:tracePt t="47773" x="3038475" y="2065338"/>
          <p14:tracePt t="47790" x="2408238" y="1778000"/>
          <p14:tracePt t="47807" x="1849438" y="1555750"/>
          <p14:tracePt t="47807" x="1443038" y="1355725"/>
          <p14:tracePt t="47823" x="1236663" y="1212850"/>
          <p14:tracePt t="47840" x="1163638" y="1155700"/>
          <p14:tracePt t="47844" x="1155700" y="1131888"/>
          <p14:tracePt t="47856" x="1220788" y="1108075"/>
          <p14:tracePt t="47991" x="1203325" y="1092200"/>
          <p14:tracePt t="48003" x="1131888" y="1036638"/>
          <p14:tracePt t="48014" x="933450" y="933450"/>
          <p14:tracePt t="48027" x="493713" y="6619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DF53-0B32-4A91-97DD-3400F362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NKDV is Slow 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F6FC-FFBB-422E-AF45-B7085BA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Moradi 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[1]: “...the shortest-path distance can be used as an alternative to the Euclidean one, and since this distance strongly depends on the structure of the linear network, it adds a point of difficulty to the computation. Hence, </a:t>
            </a:r>
            <a:r>
              <a:rPr lang="en-US" altLang="zh-HK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efficient approaches to analyze spatial point patterns on linear networks is a welcome issue.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 et al. [2]: “Previous implements on network kernel density estimation have so far been done, but due to the computational complexity of the shortest-path distance calculating, </a:t>
            </a:r>
            <a:r>
              <a:rPr lang="en-US" altLang="zh-HK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methods all tend to be very time consuming, especially for large datasets.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EA5BA-1ECB-4AD1-A261-3CB49400A750}"/>
              </a:ext>
            </a:extLst>
          </p:cNvPr>
          <p:cNvSpPr/>
          <p:nvPr/>
        </p:nvSpPr>
        <p:spPr>
          <a:xfrm>
            <a:off x="-64317" y="6211669"/>
            <a:ext cx="12256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HK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M. Moradi, F. J. Rodríguez-Cortés, and J. Mateu. On kernel-based intensity estimation of spatial point patterns on linear networks. Journal of Computational and Graphical Statistics, 27(2):302–311, 2018.</a:t>
            </a:r>
            <a:endParaRPr lang="en-US" altLang="zh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W. Yu, T. Ai, and S. Shao. The analysis and delimitation of central business district using network kernel density estimation. Journal of Transport Geography, 45:32–47, 2015.</a:t>
            </a:r>
            <a:endParaRPr lang="zh-HK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E2B67-934A-486E-84A2-48223568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6</a:t>
            </a:fld>
            <a:endParaRPr lang="zh-HK" alt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DA63896-7F77-49AF-8E06-A8CE24E61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8"/>
    </mc:Choice>
    <mc:Fallback xmlns="">
      <p:transition spd="slow" advTm="3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55" x="4513263" y="1658938"/>
          <p14:tracePt t="12067" x="4473575" y="1643063"/>
          <p14:tracePt t="12078" x="4418013" y="1627188"/>
          <p14:tracePt t="12090" x="4297363" y="1619250"/>
          <p14:tracePt t="12105" x="4138613" y="1619250"/>
          <p14:tracePt t="12122" x="3875088" y="1651000"/>
          <p14:tracePt t="12138" x="3595688" y="1706563"/>
          <p14:tracePt t="12155" x="3421063" y="1754188"/>
          <p14:tracePt t="12155" x="3333750" y="1785938"/>
          <p14:tracePt t="12172" x="3260725" y="1801813"/>
          <p14:tracePt t="12189" x="3228975" y="1809750"/>
          <p14:tracePt t="12189" x="3213100" y="1809750"/>
          <p14:tracePt t="12213" x="3221038" y="1809750"/>
          <p14:tracePt t="16348" x="3213100" y="1825625"/>
          <p14:tracePt t="16361" x="3189288" y="1833563"/>
          <p14:tracePt t="16373" x="3157538" y="1865313"/>
          <p14:tracePt t="16385" x="3133725" y="1890713"/>
          <p14:tracePt t="16397" x="3117850" y="1906588"/>
          <p14:tracePt t="16413" x="3094038" y="1922463"/>
          <p14:tracePt t="16430" x="3086100" y="1946275"/>
          <p14:tracePt t="16447" x="3070225" y="1978025"/>
          <p14:tracePt t="16447" x="3046413" y="2017713"/>
          <p14:tracePt t="16463" x="3030538" y="2041525"/>
          <p14:tracePt t="16480" x="3022600" y="2057400"/>
          <p14:tracePt t="16496" x="3006725" y="2073275"/>
          <p14:tracePt t="16497" x="3006725" y="2089150"/>
          <p14:tracePt t="16910" x="3006725" y="2105025"/>
          <p14:tracePt t="16922" x="3006725" y="2112963"/>
          <p14:tracePt t="16934" x="2998788" y="2112963"/>
          <p14:tracePt t="16946" x="2998788" y="2120900"/>
          <p14:tracePt t="16971" x="2990850" y="2128838"/>
          <p14:tracePt t="16995" x="2982913" y="2136775"/>
          <p14:tracePt t="17019" x="2974975" y="2144713"/>
          <p14:tracePt t="17031" x="2974975" y="2152650"/>
          <p14:tracePt t="17044" x="2967038" y="2160588"/>
          <p14:tracePt t="17056" x="2957513" y="2160588"/>
          <p14:tracePt t="17068" x="2957513" y="2168525"/>
          <p14:tracePt t="17092" x="2957513" y="2176463"/>
          <p14:tracePt t="17105" x="2949575" y="2176463"/>
          <p14:tracePt t="17581" x="2941638" y="2176463"/>
          <p14:tracePt t="17605" x="2933700" y="2176463"/>
          <p14:tracePt t="17617" x="2925763" y="2176463"/>
          <p14:tracePt t="17629" x="2909888" y="2184400"/>
          <p14:tracePt t="17642" x="2878138" y="2192338"/>
          <p14:tracePt t="17654" x="2846388" y="2200275"/>
          <p14:tracePt t="17665" x="2782888" y="2216150"/>
          <p14:tracePt t="17678" x="2719388" y="2224088"/>
          <p14:tracePt t="17694" x="2655888" y="2241550"/>
          <p14:tracePt t="17710" x="2590800" y="2257425"/>
          <p14:tracePt t="17727" x="2551113" y="2273300"/>
          <p14:tracePt t="17728" x="2487613" y="2297113"/>
          <p14:tracePt t="17744" x="2432050" y="2320925"/>
          <p14:tracePt t="17760" x="2392363" y="2328863"/>
          <p14:tracePt t="17777" x="2368550" y="2328863"/>
          <p14:tracePt t="17778" x="2352675" y="2328863"/>
          <p14:tracePt t="17794" x="2344738" y="2328863"/>
          <p14:tracePt t="17810" x="2328863" y="2312988"/>
          <p14:tracePt t="17812" x="2320925" y="2305050"/>
          <p14:tracePt t="17827" x="2312988" y="2297113"/>
          <p14:tracePt t="17844" x="2312988" y="2289175"/>
          <p14:tracePt t="17860" x="2305050" y="2289175"/>
          <p14:tracePt t="17861" x="2297113" y="2281238"/>
          <p14:tracePt t="17922" x="2297113" y="2273300"/>
          <p14:tracePt t="17959" x="2305050" y="2273300"/>
          <p14:tracePt t="17983" x="2312988" y="2273300"/>
          <p14:tracePt t="17995" x="2328863" y="2273300"/>
          <p14:tracePt t="18007" x="2352675" y="2265363"/>
          <p14:tracePt t="18020" x="2368550" y="2265363"/>
          <p14:tracePt t="18032" x="2376488" y="2265363"/>
          <p14:tracePt t="18044" x="2384425" y="2265363"/>
          <p14:tracePt t="18068" x="2384425" y="2273300"/>
          <p14:tracePt t="18080" x="2384425" y="2289175"/>
          <p14:tracePt t="18093" x="2384425" y="2320925"/>
          <p14:tracePt t="18110" x="2384425" y="2352675"/>
          <p14:tracePt t="18126" x="2376488" y="2400300"/>
          <p14:tracePt t="18143" x="2376488" y="2479675"/>
          <p14:tracePt t="18143" x="2376488" y="2543175"/>
          <p14:tracePt t="18160" x="2376488" y="2584450"/>
          <p14:tracePt t="18176" x="2376488" y="2624138"/>
          <p14:tracePt t="18193" x="2384425" y="2647950"/>
          <p14:tracePt t="18193" x="2392363" y="2655888"/>
          <p14:tracePt t="18210" x="2408238" y="2655888"/>
          <p14:tracePt t="18226" x="2432050" y="2655888"/>
          <p14:tracePt t="18227" x="2463800" y="2647950"/>
          <p14:tracePt t="18243" x="2519363" y="2640013"/>
          <p14:tracePt t="18261" x="2559050" y="2624138"/>
          <p14:tracePt t="18263" x="2574925" y="2624138"/>
          <p14:tracePt t="18276" x="2582863" y="2616200"/>
          <p14:tracePt t="18293" x="2590800" y="2616200"/>
          <p14:tracePt t="18312" x="2590800" y="2608263"/>
          <p14:tracePt t="19410" x="2606675" y="2608263"/>
          <p14:tracePt t="19422" x="2647950" y="2608263"/>
          <p14:tracePt t="19435" x="2759075" y="2624138"/>
          <p14:tracePt t="19447" x="2998788" y="2695575"/>
          <p14:tracePt t="19459" x="3381375" y="2838450"/>
          <p14:tracePt t="19473" x="3803650" y="2982913"/>
          <p14:tracePt t="19490" x="4225925" y="3109913"/>
          <p14:tracePt t="19507" x="4624388" y="3236913"/>
          <p14:tracePt t="19508" x="4935538" y="3349625"/>
          <p14:tracePt t="19523" x="5087938" y="3381375"/>
          <p14:tracePt t="19540" x="5143500" y="3381375"/>
          <p14:tracePt t="19740" x="5214938" y="3349625"/>
          <p14:tracePt t="19752" x="5341938" y="3309938"/>
          <p14:tracePt t="19765" x="5573713" y="3286125"/>
          <p14:tracePt t="19776" x="5892800" y="3309938"/>
          <p14:tracePt t="19789" x="6243638" y="3381375"/>
          <p14:tracePt t="19806" x="6594475" y="3460750"/>
          <p14:tracePt t="19823" x="6858000" y="3524250"/>
          <p14:tracePt t="19839" x="7112000" y="3579813"/>
          <p14:tracePt t="19840" x="7248525" y="3613150"/>
          <p14:tracePt t="19856" x="7327900" y="3629025"/>
          <p14:tracePt t="19873" x="7359650" y="3636963"/>
          <p14:tracePt t="20057" x="7367588" y="3644900"/>
          <p14:tracePt t="20069" x="7407275" y="3652838"/>
          <p14:tracePt t="20081" x="7462838" y="3660775"/>
          <p14:tracePt t="20094" x="7559675" y="3676650"/>
          <p14:tracePt t="20105" x="7670800" y="3700463"/>
          <p14:tracePt t="20122" x="7805738" y="3724275"/>
          <p14:tracePt t="20139" x="7926388" y="3724275"/>
          <p14:tracePt t="20155" x="8005763" y="3724275"/>
          <p14:tracePt t="20156" x="8037513" y="3724275"/>
          <p14:tracePt t="20172" x="8061325" y="3724275"/>
          <p14:tracePt t="20188" x="8069263" y="3724275"/>
          <p14:tracePt t="20289" x="8061325" y="3724275"/>
          <p14:tracePt t="20301" x="8053388" y="3724275"/>
          <p14:tracePt t="20313" x="8053388" y="3716338"/>
          <p14:tracePt t="20326" x="8045450" y="3716338"/>
          <p14:tracePt t="20386" x="8045450" y="3708400"/>
          <p14:tracePt t="20411" x="8045450" y="3700463"/>
          <p14:tracePt t="20434" x="8061325" y="3700463"/>
          <p14:tracePt t="20447" x="8108950" y="3700463"/>
          <p14:tracePt t="20460" x="8221663" y="3684588"/>
          <p14:tracePt t="20472" x="8388350" y="3676650"/>
          <p14:tracePt t="20488" x="8612188" y="3676650"/>
          <p14:tracePt t="20505" x="8723313" y="3676650"/>
          <p14:tracePt t="20703" x="8794750" y="3652838"/>
          <p14:tracePt t="20716" x="8955088" y="3613150"/>
          <p14:tracePt t="20728" x="9185275" y="3516313"/>
          <p14:tracePt t="20739" x="9448800" y="3460750"/>
          <p14:tracePt t="20754" x="9559925" y="3460750"/>
          <p14:tracePt t="20771" x="9664700" y="3460750"/>
          <p14:tracePt t="20787" x="9704388" y="3460750"/>
          <p14:tracePt t="20804" x="9720263" y="3460750"/>
          <p14:tracePt t="20804" x="9728200" y="3460750"/>
          <p14:tracePt t="20850" x="9720263" y="3452813"/>
          <p14:tracePt t="20875" x="9712325" y="3452813"/>
          <p14:tracePt t="20984" x="9704388" y="3452813"/>
          <p14:tracePt t="20996" x="9704388" y="3444875"/>
          <p14:tracePt t="21045" x="9696450" y="3444875"/>
          <p14:tracePt t="21057" x="9680575" y="3444875"/>
          <p14:tracePt t="21070" x="9617075" y="3468688"/>
          <p14:tracePt t="21082" x="9345613" y="3516313"/>
          <p14:tracePt t="21093" x="8826500" y="3563938"/>
          <p14:tracePt t="21106" x="8156575" y="3636963"/>
          <p14:tracePt t="21120" x="7478713" y="3763963"/>
          <p14:tracePt t="21137" x="6842125" y="3922713"/>
          <p14:tracePt t="21153" x="6362700" y="4035425"/>
          <p14:tracePt t="21170" x="6124575" y="4090988"/>
          <p14:tracePt t="21170" x="6043613" y="4098925"/>
          <p14:tracePt t="21186" x="6011863" y="4090988"/>
          <p14:tracePt t="21203" x="6011863" y="4083050"/>
          <p14:tracePt t="21362" x="5988050" y="4075113"/>
          <p14:tracePt t="21374" x="5932488" y="4059238"/>
          <p14:tracePt t="21387" x="5749925" y="4051300"/>
          <p14:tracePt t="21399" x="5278438" y="4019550"/>
          <p14:tracePt t="21410" x="4752975" y="4019550"/>
          <p14:tracePt t="21423" x="4194175" y="4019550"/>
          <p14:tracePt t="21436" x="3708400" y="4027488"/>
          <p14:tracePt t="21452" x="3397250" y="4035425"/>
          <p14:tracePt t="21469" x="3173413" y="4035425"/>
          <p14:tracePt t="21486" x="3086100" y="4035425"/>
          <p14:tracePt t="21486" x="3046413" y="4035425"/>
          <p14:tracePt t="21502" x="3054350" y="4035425"/>
          <p14:tracePt t="21728" x="3062288" y="4027488"/>
          <p14:tracePt t="21740" x="3094038" y="4011613"/>
          <p14:tracePt t="21753" x="3157538" y="3987800"/>
          <p14:tracePt t="21765" x="3268663" y="3938588"/>
          <p14:tracePt t="21776" x="3429000" y="3890963"/>
          <p14:tracePt t="21789" x="3668713" y="3843338"/>
          <p14:tracePt t="21802" x="3946525" y="3803650"/>
          <p14:tracePt t="21818" x="4138613" y="3779838"/>
          <p14:tracePt t="21835" x="4321175" y="3763963"/>
          <p14:tracePt t="21852" x="4425950" y="3763963"/>
          <p14:tracePt t="21852" x="4489450" y="3763963"/>
          <p14:tracePt t="21868" x="4513263" y="3756025"/>
          <p14:tracePt t="21885" x="4537075" y="3756025"/>
          <p14:tracePt t="26634" x="4521200" y="3756025"/>
          <p14:tracePt t="26659" x="4352925" y="3835400"/>
          <p14:tracePt t="26671" x="4067175" y="4019550"/>
          <p14:tracePt t="26682" x="3827463" y="4154488"/>
          <p14:tracePt t="26695" x="3603625" y="4314825"/>
          <p14:tracePt t="26708" x="3460750" y="4457700"/>
          <p14:tracePt t="26725" x="3308350" y="4552950"/>
          <p14:tracePt t="26741" x="3213100" y="4616450"/>
          <p14:tracePt t="26758" x="3157538" y="4657725"/>
          <p14:tracePt t="26758" x="3125788" y="4681538"/>
          <p14:tracePt t="26774" x="3109913" y="4689475"/>
          <p14:tracePt t="26791" x="3094038" y="4697413"/>
          <p14:tracePt t="28892" x="3101975" y="4697413"/>
          <p14:tracePt t="28904" x="3109913" y="4697413"/>
          <p14:tracePt t="28916" x="3165475" y="4713288"/>
          <p14:tracePt t="28928" x="3260725" y="4752975"/>
          <p14:tracePt t="28940" x="3484563" y="4808538"/>
          <p14:tracePt t="28953" x="3875088" y="4887913"/>
          <p14:tracePt t="28970" x="4297363" y="4984750"/>
          <p14:tracePt t="28986" x="4672013" y="5095875"/>
          <p14:tracePt t="29003" x="5006975" y="5199063"/>
          <p14:tracePt t="29004" x="5310188" y="5286375"/>
          <p14:tracePt t="29020" x="5486400" y="5319713"/>
          <p14:tracePt t="29036" x="5573713" y="5343525"/>
          <p14:tracePt t="29038" x="5605463" y="5343525"/>
          <p14:tracePt t="29053" x="5621338" y="5335588"/>
          <p14:tracePt t="29069" x="5613400" y="5310188"/>
          <p14:tracePt t="29196" x="5621338" y="5310188"/>
          <p14:tracePt t="29209" x="5653088" y="5310188"/>
          <p14:tracePt t="29221" x="5749925" y="5319713"/>
          <p14:tracePt t="29233" x="5948363" y="5367338"/>
          <p14:tracePt t="29246" x="6315075" y="5510213"/>
          <p14:tracePt t="29258" x="6650038" y="5645150"/>
          <p14:tracePt t="29270" x="6985000" y="5749925"/>
          <p14:tracePt t="29286" x="7272338" y="5837238"/>
          <p14:tracePt t="29302" x="7470775" y="5876925"/>
          <p14:tracePt t="29319" x="7559675" y="5892800"/>
          <p14:tracePt t="29319" x="7599363" y="5892800"/>
          <p14:tracePt t="29514" x="7615238" y="5892800"/>
          <p14:tracePt t="29526" x="7631113" y="5892800"/>
          <p14:tracePt t="29538" x="7639050" y="5892800"/>
          <p14:tracePt t="29550" x="7646988" y="5892800"/>
          <p14:tracePt t="29563" x="7654925" y="5892800"/>
          <p14:tracePt t="29575" x="7662863" y="5892800"/>
          <p14:tracePt t="29660" x="7662863" y="5884863"/>
          <p14:tracePt t="29685" x="7662863" y="5876925"/>
          <p14:tracePt t="29709" x="7662863" y="5868988"/>
          <p14:tracePt t="29843" x="7678738" y="5868988"/>
          <p14:tracePt t="29855" x="7694613" y="5868988"/>
          <p14:tracePt t="29868" x="7726363" y="5861050"/>
          <p14:tracePt t="29880" x="7781925" y="5845175"/>
          <p14:tracePt t="29892" x="7847013" y="5829300"/>
          <p14:tracePt t="29905" x="7950200" y="5797550"/>
          <p14:tracePt t="29918" x="8085138" y="5765800"/>
          <p14:tracePt t="29934" x="8221663" y="5741988"/>
          <p14:tracePt t="29951" x="8332788" y="5710238"/>
          <p14:tracePt t="29968" x="8404225" y="5702300"/>
          <p14:tracePt t="29968" x="8443913" y="5694363"/>
          <p14:tracePt t="29984" x="8459788" y="5694363"/>
          <p14:tracePt t="30002" x="8459788" y="5686425"/>
          <p14:tracePt t="30393" x="8467725" y="5686425"/>
          <p14:tracePt t="31015" x="8475663" y="5694363"/>
          <p14:tracePt t="31063" x="8483600" y="5694363"/>
          <p14:tracePt t="32575" x="8491538" y="5694363"/>
          <p14:tracePt t="32587" x="8507413" y="5694363"/>
          <p14:tracePt t="32600" x="8523288" y="5686425"/>
          <p14:tracePt t="32612" x="8540750" y="5678488"/>
          <p14:tracePt t="32629" x="8572500" y="5662613"/>
          <p14:tracePt t="32645" x="8620125" y="5645150"/>
          <p14:tracePt t="32662" x="8691563" y="5629275"/>
          <p14:tracePt t="32662" x="8786813" y="5605463"/>
          <p14:tracePt t="32678" x="8874125" y="5573713"/>
          <p14:tracePt t="32695" x="9018588" y="5557838"/>
          <p14:tracePt t="32697" x="9113838" y="5549900"/>
          <p14:tracePt t="32712" x="9209088" y="5541963"/>
          <p14:tracePt t="32728" x="9313863" y="5541963"/>
          <p14:tracePt t="32745" x="9377363" y="5534025"/>
          <p14:tracePt t="32746" x="9424988" y="5534025"/>
          <p14:tracePt t="32762" x="9440863" y="5526088"/>
          <p14:tracePt t="32778" x="9448800" y="5526088"/>
          <p14:tracePt t="35756" x="9345613" y="5526088"/>
          <p14:tracePt t="35767" x="9018588" y="5478463"/>
          <p14:tracePt t="35780" x="8499475" y="5399088"/>
          <p14:tracePt t="35792" x="7797800" y="5238750"/>
          <p14:tracePt t="35805" x="7032625" y="5016500"/>
          <p14:tracePt t="35822" x="6394450" y="4856163"/>
          <p14:tracePt t="35838" x="5908675" y="4721225"/>
          <p14:tracePt t="35855" x="5605463" y="4552950"/>
          <p14:tracePt t="35855" x="5407025" y="4441825"/>
          <p14:tracePt t="35872" x="5326063" y="4386263"/>
          <p14:tracePt t="35888" x="5318125" y="4370388"/>
          <p14:tracePt t="35890" x="5365750" y="4346575"/>
          <p14:tracePt t="36122" x="5294313" y="4281488"/>
          <p14:tracePt t="36134" x="5103813" y="4098925"/>
          <p14:tracePt t="36146" x="4879975" y="3843338"/>
          <p14:tracePt t="36158" x="4760913" y="3587750"/>
          <p14:tracePt t="36171" x="4729163" y="3476625"/>
          <p14:tracePt t="36188" x="4729163" y="3405188"/>
          <p14:tracePt t="36204" x="4872038" y="3317875"/>
          <p14:tracePt t="36353" x="4856163" y="3309938"/>
          <p14:tracePt t="36366" x="4816475" y="3278188"/>
          <p14:tracePt t="36378" x="4664075" y="3205163"/>
          <p14:tracePt t="36390" x="4186238" y="2967038"/>
          <p14:tracePt t="36404" x="3548063" y="2751138"/>
          <p14:tracePt t="36420" x="2854325" y="2495550"/>
          <p14:tracePt t="36437" x="2216150" y="2305050"/>
          <p14:tracePt t="36454" x="1690688" y="2144713"/>
          <p14:tracePt t="36454" x="1395413" y="1938338"/>
          <p14:tracePt t="36470" x="1252538" y="1785938"/>
          <p14:tracePt t="36487" x="1195388" y="1706563"/>
          <p14:tracePt t="36488" x="1195388" y="1658938"/>
          <p14:tracePt t="36504" x="1260475" y="1635125"/>
          <p14:tracePt t="36659" x="1195388" y="1595438"/>
          <p14:tracePt t="36670" x="989013" y="1474788"/>
          <p14:tracePt t="36683" x="501650" y="13001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90DAB-67C7-4E5B-9C57-28E58F78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Contributions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C4A93-4C8E-4CBB-80D8-5BE56770F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Time-complexity-optimized algorithms for generating exact NKDV 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altLang="zh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 at least 5 – 10x speedup, compared with the state-of-the-art methods 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Negligible space overhead 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6FC68-874C-4170-8C94-1E41AD8D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7</a:t>
            </a:fld>
            <a:endParaRPr lang="zh-HK" alt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44D58D-8D29-4B30-855C-45072E080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7"/>
    </mc:Choice>
    <mc:Fallback xmlns="">
      <p:transition spd="slow" advTm="2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18" x="3708400" y="1643063"/>
          <p14:tracePt t="12630" x="3708400" y="1651000"/>
          <p14:tracePt t="12642" x="3708400" y="1658938"/>
          <p14:tracePt t="12655" x="3708400" y="1682750"/>
          <p14:tracePt t="12666" x="3716338" y="1722438"/>
          <p14:tracePt t="12682" x="3724275" y="1770063"/>
          <p14:tracePt t="12699" x="3748088" y="1817688"/>
          <p14:tracePt t="12716" x="3771900" y="1898650"/>
          <p14:tracePt t="12716" x="3803650" y="1985963"/>
          <p14:tracePt t="12732" x="3819525" y="2049463"/>
          <p14:tracePt t="12749" x="3835400" y="2105025"/>
          <p14:tracePt t="12972" x="3827463" y="2105025"/>
          <p14:tracePt t="12996" x="3811588" y="2112963"/>
          <p14:tracePt t="13009" x="3787775" y="2128838"/>
          <p14:tracePt t="13020" x="3748088" y="2168525"/>
          <p14:tracePt t="13032" x="3708400" y="2216150"/>
          <p14:tracePt t="13049" x="3668713" y="2257425"/>
          <p14:tracePt t="13065" x="3635375" y="2289175"/>
          <p14:tracePt t="13082" x="3619500" y="2305050"/>
          <p14:tracePt t="13082" x="3595688" y="2320925"/>
          <p14:tracePt t="13099" x="3587750" y="2352675"/>
          <p14:tracePt t="13117" x="3587750" y="2376488"/>
          <p14:tracePt t="13118" x="3587750" y="2400300"/>
          <p14:tracePt t="13132" x="3595688" y="2424113"/>
          <p14:tracePt t="13149" x="3611563" y="2432050"/>
          <p14:tracePt t="13165" x="3627438" y="2447925"/>
          <p14:tracePt t="13182" x="3651250" y="2455863"/>
          <p14:tracePt t="13182" x="3708400" y="2455863"/>
          <p14:tracePt t="13351" x="3708400" y="2463800"/>
          <p14:tracePt t="13362" x="3708400" y="2471738"/>
          <p14:tracePt t="13374" x="3724275" y="2471738"/>
          <p14:tracePt t="13387" x="3740150" y="2487613"/>
          <p14:tracePt t="13399" x="3756025" y="2495550"/>
          <p14:tracePt t="13415" x="3779838" y="2511425"/>
          <p14:tracePt t="13431" x="3803650" y="2527300"/>
          <p14:tracePt t="13448" x="3843338" y="2551113"/>
          <p14:tracePt t="13448" x="3875088" y="2566988"/>
          <p14:tracePt t="13465" x="3906838" y="2576513"/>
          <p14:tracePt t="13481" x="3922713" y="2584450"/>
          <p14:tracePt t="13498" x="3938588" y="2584450"/>
          <p14:tracePt t="13631" x="3930650" y="2584450"/>
          <p14:tracePt t="13667" x="3922713" y="2584450"/>
          <p14:tracePt t="13680" x="3922713" y="2576513"/>
          <p14:tracePt t="13691" x="3914775" y="2576513"/>
          <p14:tracePt t="13875" x="3914775" y="2566988"/>
          <p14:tracePt t="13886" x="3906838" y="2566988"/>
          <p14:tracePt t="13924" x="3898900" y="2566988"/>
          <p14:tracePt t="13960" x="3890963" y="2566988"/>
          <p14:tracePt t="13996" x="3883025" y="2566988"/>
          <p14:tracePt t="14008" x="3875088" y="2566988"/>
          <p14:tracePt t="14729" x="3875088" y="2559050"/>
          <p14:tracePt t="16682" x="3867150" y="2559050"/>
          <p14:tracePt t="18743" x="3875088" y="2559050"/>
          <p14:tracePt t="18755" x="3890963" y="2559050"/>
          <p14:tracePt t="18766" x="3930650" y="2559050"/>
          <p14:tracePt t="18779" x="4035425" y="2559050"/>
          <p14:tracePt t="18791" x="4265613" y="2559050"/>
          <p14:tracePt t="18803" x="4713288" y="2592388"/>
          <p14:tracePt t="18820" x="5143500" y="2640013"/>
          <p14:tracePt t="18836" x="5534025" y="2719388"/>
          <p14:tracePt t="18853" x="5805488" y="2814638"/>
          <p14:tracePt t="18853" x="5924550" y="2854325"/>
          <p14:tracePt t="18870" x="5980113" y="2862263"/>
          <p14:tracePt t="18886" x="5995988" y="2854325"/>
          <p14:tracePt t="19084" x="6059488" y="2822575"/>
          <p14:tracePt t="19096" x="6116638" y="2798763"/>
          <p14:tracePt t="19109" x="6164263" y="2782888"/>
          <p14:tracePt t="19121" x="6188075" y="2782888"/>
          <p14:tracePt t="19136" x="6196013" y="2774950"/>
          <p14:tracePt t="19152" x="6203950" y="2774950"/>
          <p14:tracePt t="19194" x="6196013" y="2774950"/>
          <p14:tracePt t="19206" x="6188075" y="2774950"/>
          <p14:tracePt t="19230" x="6180138" y="2774950"/>
          <p14:tracePt t="19267" x="6180138" y="2767013"/>
          <p14:tracePt t="20073" x="6180138" y="2774950"/>
          <p14:tracePt t="20572" x="6188075" y="2774950"/>
          <p14:tracePt t="23793" x="6148388" y="2751138"/>
          <p14:tracePt t="23804" x="5995988" y="2655888"/>
          <p14:tracePt t="23817" x="5605463" y="2455863"/>
          <p14:tracePt t="23829" x="5080000" y="2144713"/>
          <p14:tracePt t="23842" x="4552950" y="1770063"/>
          <p14:tracePt t="23859" x="4130675" y="1466850"/>
          <p14:tracePt t="23875" x="3771900" y="1171575"/>
          <p14:tracePt t="23892" x="3571875" y="965200"/>
          <p14:tracePt t="23893" x="3500438" y="877888"/>
          <p14:tracePt t="23909" x="3492500" y="844550"/>
          <p14:tracePt t="24098" x="3325813" y="781050"/>
          <p14:tracePt t="24110" x="3014663" y="693738"/>
          <p14:tracePt t="24122" x="2624138" y="598488"/>
          <p14:tracePt t="24135" x="2184400" y="519113"/>
          <p14:tracePt t="24146" x="1730375" y="414338"/>
          <p14:tracePt t="24159" x="1308100" y="271463"/>
          <p14:tracePt t="24175" x="965200" y="95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91AC8-BFC1-469B-B7B4-4378B3FC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State-of-the-art Solutions</a:t>
            </a:r>
            <a:endParaRPr lang="zh-HK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E6F28-C2DA-405F-8C8F-3115BD284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785" y="1817236"/>
                <a:ext cx="7211735" cy="4351338"/>
              </a:xfrm>
            </p:spPr>
            <p:txBody>
              <a:bodyPr/>
              <a:lstStyle/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Range-Query-based Solution (RQS)</a:t>
                </a:r>
              </a:p>
              <a:p>
                <a:pPr lvl="1"/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Avoids scanning data points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𝑖𝑠𝑡</m:t>
                        </m:r>
                      </m:e>
                      <m:sub>
                        <m: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  <m:r>
                          <m:rPr>
                            <m:brk m:alnAt="7"/>
                          </m:r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HK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altLang="zh-HK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</m:e>
                    </m:d>
                    <m:r>
                      <a:rPr lang="en-US" altLang="zh-H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brk m:alnAt="7"/>
                          </m:rPr>
                          <a:rPr lang="zh-HK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complexity is: </a:t>
                </a:r>
                <a14:m>
                  <m:oMath xmlns:m="http://schemas.openxmlformats.org/officeDocument/2006/math">
                    <m:r>
                      <a:rPr lang="en-US" altLang="zh-HK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zh-HK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HK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HK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HK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HK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SP</m:t>
                            </m:r>
                          </m:sub>
                        </m:sSub>
                        <m:r>
                          <a:rPr lang="en-US" altLang="zh-HK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HK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d>
                    <m:r>
                      <a:rPr lang="en-US" altLang="zh-HK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HK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Shortest Path Sharing Solution (SPS)</a:t>
                </a:r>
              </a:p>
              <a:p>
                <a:pPr lvl="1"/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Shares the shortest path distances for those </a:t>
                </a:r>
                <a:r>
                  <a:rPr lang="en-US" altLang="zh-HK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lixels</a:t>
                </a:r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same edge</a:t>
                </a:r>
              </a:p>
              <a:p>
                <a:pPr lvl="1"/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complexity is: </a:t>
                </a:r>
                <a14:m>
                  <m:oMath xmlns:m="http://schemas.openxmlformats.org/officeDocument/2006/math">
                    <m:r>
                      <a:rPr lang="en-US" altLang="zh-HK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HK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HK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HK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altLang="zh-HK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HK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HK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SP</m:t>
                            </m:r>
                          </m:sub>
                        </m:sSub>
                        <m:r>
                          <a:rPr lang="en-US" altLang="zh-HK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HK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𝑛𝐿</m:t>
                        </m:r>
                      </m:e>
                    </m:d>
                  </m:oMath>
                </a14:m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E6F28-C2DA-405F-8C8F-3115BD284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785" y="1817236"/>
                <a:ext cx="7211735" cy="4351338"/>
              </a:xfrm>
              <a:blipFill>
                <a:blip r:embed="rId4"/>
                <a:stretch>
                  <a:fillRect l="-1522" t="-2381" r="-1522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B2669-C83A-44D4-8350-A97A7BFC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8</a:t>
            </a:fld>
            <a:endParaRPr lang="zh-HK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6F4C7-AA68-4A84-8451-633CD9E4C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20" y="1851789"/>
            <a:ext cx="4002251" cy="15665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CFE7E6E-64C4-4A66-959B-F4CB6EAFFB6C}"/>
                  </a:ext>
                </a:extLst>
              </p:cNvPr>
              <p:cNvSpPr/>
              <p:nvPr/>
            </p:nvSpPr>
            <p:spPr>
              <a:xfrm>
                <a:off x="358498" y="5657671"/>
                <a:ext cx="721173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HK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altLang="zh-HK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number of </a:t>
                </a:r>
                <a:r>
                  <a:rPr lang="en-US" altLang="zh-HK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lixels</a:t>
                </a:r>
                <a:endParaRPr lang="en-US" altLang="zh-HK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HK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HK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SP</m:t>
                        </m:r>
                      </m:sub>
                    </m:sSub>
                  </m:oMath>
                </a14:m>
                <a:r>
                  <a:rPr lang="en-US" altLang="zh-HK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time for the single source shortest path algorithm </a:t>
                </a:r>
                <a:br>
                  <a:rPr lang="en-US" altLang="zh-HK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HK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altLang="zh-HK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number of data points in the road network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CFE7E6E-64C4-4A66-959B-F4CB6EAFF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98" y="5657671"/>
                <a:ext cx="7211735" cy="1200329"/>
              </a:xfrm>
              <a:prstGeom prst="rect">
                <a:avLst/>
              </a:prstGeom>
              <a:blipFill>
                <a:blip r:embed="rId6"/>
                <a:stretch>
                  <a:fillRect l="-254" t="-4061" r="-2113" b="-1066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7AE2ECF-22B8-4CA5-B992-C52F69560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428" y="3667038"/>
            <a:ext cx="4714875" cy="1923329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BF76983-E82D-4D67-AF27-F14F94907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56"/>
    </mc:Choice>
    <mc:Fallback>
      <p:transition spd="slow" advTm="13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" x="3038475" y="1482725"/>
          <p14:tracePt t="2886" x="3046413" y="1482725"/>
          <p14:tracePt t="2897" x="3046413" y="1490663"/>
          <p14:tracePt t="2983" x="3054350" y="1490663"/>
          <p14:tracePt t="3020" x="3062288" y="1490663"/>
          <p14:tracePt t="3032" x="3070225" y="1490663"/>
          <p14:tracePt t="3044" x="3086100" y="1498600"/>
          <p14:tracePt t="3055" x="3094038" y="1498600"/>
          <p14:tracePt t="3068" x="3101975" y="1498600"/>
          <p14:tracePt t="3080" x="3109913" y="1498600"/>
          <p14:tracePt t="3202" x="3109913" y="1506538"/>
          <p14:tracePt t="6564" x="3109913" y="1514475"/>
          <p14:tracePt t="6575" x="3094038" y="1530350"/>
          <p14:tracePt t="6587" x="3086100" y="1538288"/>
          <p14:tracePt t="6600" x="3078163" y="1547813"/>
          <p14:tracePt t="6612" x="3070225" y="1547813"/>
          <p14:tracePt t="6624" x="3062288" y="1547813"/>
          <p14:tracePt t="6637" x="3054350" y="1555750"/>
          <p14:tracePt t="6653" x="3030538" y="1555750"/>
          <p14:tracePt t="6670" x="3014663" y="1555750"/>
          <p14:tracePt t="6686" x="2990850" y="1563688"/>
          <p14:tracePt t="6687" x="2974975" y="1571625"/>
          <p14:tracePt t="6703" x="2949575" y="1571625"/>
          <p14:tracePt t="6720" x="2909888" y="1579563"/>
          <p14:tracePt t="6721" x="2870200" y="1579563"/>
          <p14:tracePt t="6736" x="2838450" y="1587500"/>
          <p14:tracePt t="6753" x="2782888" y="1595438"/>
          <p14:tracePt t="6770" x="2727325" y="1603375"/>
          <p14:tracePt t="6771" x="2671763" y="1603375"/>
          <p14:tracePt t="6786" x="2590800" y="1603375"/>
          <p14:tracePt t="6803" x="2487613" y="1603375"/>
          <p14:tracePt t="6820" x="2352675" y="1603375"/>
          <p14:tracePt t="6821" x="2176463" y="1603375"/>
          <p14:tracePt t="6836" x="1978025" y="1603375"/>
          <p14:tracePt t="6853" x="1801813" y="1643063"/>
          <p14:tracePt t="6869" x="1658938" y="1690688"/>
          <p14:tracePt t="6871" x="1474788" y="1770063"/>
          <p14:tracePt t="6886" x="1387475" y="1809750"/>
          <p14:tracePt t="6903" x="1323975" y="1849438"/>
          <p14:tracePt t="6919" x="1284288" y="1881188"/>
          <p14:tracePt t="6921" x="1252538" y="1930400"/>
          <p14:tracePt t="6936" x="1228725" y="1970088"/>
          <p14:tracePt t="6953" x="1220788" y="2001838"/>
          <p14:tracePt t="6954" x="1203325" y="2033588"/>
          <p14:tracePt t="6969" x="1187450" y="2057400"/>
          <p14:tracePt t="6986" x="1179513" y="2073275"/>
          <p14:tracePt t="7002" x="1179513" y="2089150"/>
          <p14:tracePt t="7004" x="1171575" y="2136775"/>
          <p14:tracePt t="7210" x="1163638" y="2136775"/>
          <p14:tracePt t="7222" x="1155700" y="2136775"/>
          <p14:tracePt t="7235" x="1147763" y="2136775"/>
          <p14:tracePt t="7247" x="1147763" y="2144713"/>
          <p14:tracePt t="7272" x="1147763" y="2160588"/>
          <p14:tracePt t="7283" x="1147763" y="2168525"/>
          <p14:tracePt t="7296" x="1155700" y="2184400"/>
          <p14:tracePt t="7308" x="1163638" y="2208213"/>
          <p14:tracePt t="7320" x="1187450" y="2233613"/>
          <p14:tracePt t="7335" x="1236663" y="2273300"/>
          <p14:tracePt t="7352" x="1300163" y="2344738"/>
          <p14:tracePt t="7368" x="1379538" y="2416175"/>
          <p14:tracePt t="7369" x="1498600" y="2479675"/>
          <p14:tracePt t="7385" x="1587500" y="2503488"/>
          <p14:tracePt t="7402" x="1746250" y="2527300"/>
          <p14:tracePt t="7418" x="1881188" y="2535238"/>
          <p14:tracePt t="7419" x="2089150" y="2535238"/>
          <p14:tracePt t="7435" x="2336800" y="2527300"/>
          <p14:tracePt t="7451" x="2606675" y="2519363"/>
          <p14:tracePt t="7468" x="2917825" y="2519363"/>
          <p14:tracePt t="7469" x="3141663" y="2519363"/>
          <p14:tracePt t="7485" x="3317875" y="2519363"/>
          <p14:tracePt t="7501" x="3413125" y="2527300"/>
          <p14:tracePt t="7503" x="3452813" y="2527300"/>
          <p14:tracePt t="7518" x="3468688" y="2527300"/>
          <p14:tracePt t="7540" x="3452813" y="2519363"/>
          <p14:tracePt t="7711" x="3500438" y="2519363"/>
          <p14:tracePt t="7724" x="3611563" y="2519363"/>
          <p14:tracePt t="7735" x="3779838" y="2519363"/>
          <p14:tracePt t="7748" x="4106863" y="2519363"/>
          <p14:tracePt t="7759" x="4513263" y="2543175"/>
          <p14:tracePt t="7771" x="4911725" y="2559050"/>
          <p14:tracePt t="7784" x="5270500" y="2592388"/>
          <p14:tracePt t="7801" x="5518150" y="2592388"/>
          <p14:tracePt t="7817" x="5653088" y="2592388"/>
          <p14:tracePt t="7834" x="5749925" y="2592388"/>
          <p14:tracePt t="7835" x="5829300" y="2576513"/>
          <p14:tracePt t="7851" x="5868988" y="2559050"/>
          <p14:tracePt t="7867" x="5884863" y="2551113"/>
          <p14:tracePt t="7884" x="5892800" y="2543175"/>
          <p14:tracePt t="7884" x="5892800" y="2535238"/>
          <p14:tracePt t="7900" x="5892800" y="2527300"/>
          <p14:tracePt t="7917" x="5900738" y="2519363"/>
          <p14:tracePt t="7918" x="5908675" y="2495550"/>
          <p14:tracePt t="7934" x="5908675" y="2471738"/>
          <p14:tracePt t="7950" x="5916613" y="2455863"/>
          <p14:tracePt t="7967" x="5916613" y="2439988"/>
          <p14:tracePt t="7968" x="5916613" y="2432050"/>
          <p14:tracePt t="7984" x="5916613" y="2408238"/>
          <p14:tracePt t="8000" x="5916613" y="2400300"/>
          <p14:tracePt t="8017" x="5884863" y="2376488"/>
          <p14:tracePt t="8017" x="5853113" y="2360613"/>
          <p14:tracePt t="8034" x="5813425" y="2320925"/>
          <p14:tracePt t="8050" x="5757863" y="2281238"/>
          <p14:tracePt t="8052" x="5668963" y="2241550"/>
          <p14:tracePt t="8067" x="5573713" y="2200275"/>
          <p14:tracePt t="8083" x="5438775" y="2160588"/>
          <p14:tracePt t="8100" x="5270500" y="2136775"/>
          <p14:tracePt t="8102" x="5127625" y="2120900"/>
          <p14:tracePt t="8117" x="4967288" y="2120900"/>
          <p14:tracePt t="8133" x="4840288" y="2120900"/>
          <p14:tracePt t="8150" x="4648200" y="2136775"/>
          <p14:tracePt t="8151" x="4529138" y="2144713"/>
          <p14:tracePt t="8167" x="4362450" y="2152650"/>
          <p14:tracePt t="8183" x="4249738" y="2160588"/>
          <p14:tracePt t="8200" x="4162425" y="2168525"/>
          <p14:tracePt t="8201" x="4075113" y="2184400"/>
          <p14:tracePt t="8217" x="4011613" y="2192338"/>
          <p14:tracePt t="8233" x="3962400" y="2216150"/>
          <p14:tracePt t="8250" x="3930650" y="2233613"/>
          <p14:tracePt t="8251" x="3914775" y="2273300"/>
          <p14:tracePt t="8269" x="3906838" y="2297113"/>
          <p14:tracePt t="8272" x="3906838" y="2328863"/>
          <p14:tracePt t="8516" x="3890963" y="2328863"/>
          <p14:tracePt t="8529" x="3851275" y="2328863"/>
          <p14:tracePt t="8541" x="3819525" y="2328863"/>
          <p14:tracePt t="8553" x="3756025" y="2328863"/>
          <p14:tracePt t="8566" x="3676650" y="2328863"/>
          <p14:tracePt t="8582" x="3579813" y="2312988"/>
          <p14:tracePt t="8599" x="3468688" y="2305050"/>
          <p14:tracePt t="8616" x="3317875" y="2297113"/>
          <p14:tracePt t="8616" x="3133725" y="2289175"/>
          <p14:tracePt t="8632" x="2974975" y="2273300"/>
          <p14:tracePt t="8649" x="2806700" y="2249488"/>
          <p14:tracePt t="8650" x="2695575" y="2224088"/>
          <p14:tracePt t="8666" x="2543175" y="2200275"/>
          <p14:tracePt t="8682" x="2439988" y="2200275"/>
          <p14:tracePt t="8699" x="2376488" y="2192338"/>
          <p14:tracePt t="8700" x="2320925" y="2192338"/>
          <p14:tracePt t="8715" x="2265363" y="2192338"/>
          <p14:tracePt t="8732" x="2216150" y="2200275"/>
          <p14:tracePt t="8749" x="2192338" y="2200275"/>
          <p14:tracePt t="8750" x="2176463" y="2216150"/>
          <p14:tracePt t="8765" x="2168525" y="2224088"/>
          <p14:tracePt t="8782" x="2152650" y="2241550"/>
          <p14:tracePt t="8799" x="2152650" y="2249488"/>
          <p14:tracePt t="8834" x="2152650" y="2257425"/>
          <p14:tracePt t="11579" x="2128838" y="2257425"/>
          <p14:tracePt t="11592" x="2112963" y="2257425"/>
          <p14:tracePt t="11604" x="2073275" y="2265363"/>
          <p14:tracePt t="11617" x="2017713" y="2281238"/>
          <p14:tracePt t="11629" x="1938338" y="2312988"/>
          <p14:tracePt t="11642" x="1833563" y="2352675"/>
          <p14:tracePt t="11659" x="1754188" y="2400300"/>
          <p14:tracePt t="11676" x="1706563" y="2447925"/>
          <p14:tracePt t="11678" x="1666875" y="2479675"/>
          <p14:tracePt t="11692" x="1643063" y="2511425"/>
          <p14:tracePt t="11709" x="1635125" y="2519363"/>
          <p14:tracePt t="11726" x="1627188" y="2535238"/>
          <p14:tracePt t="11742" x="1627188" y="2543175"/>
          <p14:tracePt t="11759" x="1627188" y="2551113"/>
          <p14:tracePt t="11837" x="1635125" y="2551113"/>
          <p14:tracePt t="11910" x="1643063" y="2551113"/>
          <p14:tracePt t="11959" x="1651000" y="2559050"/>
          <p14:tracePt t="12007" x="1658938" y="2559050"/>
          <p14:tracePt t="12019" x="1666875" y="2566988"/>
          <p14:tracePt t="12032" x="1682750" y="2566988"/>
          <p14:tracePt t="12044" x="1698625" y="2576513"/>
          <p14:tracePt t="12058" x="1714500" y="2576513"/>
          <p14:tracePt t="12075" x="1730375" y="2584450"/>
          <p14:tracePt t="12092" x="1738313" y="2600325"/>
          <p14:tracePt t="12093" x="1746250" y="2608263"/>
          <p14:tracePt t="12108" x="1778000" y="2624138"/>
          <p14:tracePt t="12125" x="1793875" y="2640013"/>
          <p14:tracePt t="12141" x="1817688" y="2647950"/>
          <p14:tracePt t="12143" x="1841500" y="2655888"/>
          <p14:tracePt t="12158" x="1849438" y="2663825"/>
          <p14:tracePt t="12175" x="1857375" y="2671763"/>
          <p14:tracePt t="12191" x="1873250" y="2671763"/>
          <p14:tracePt t="12192" x="1881188" y="2671763"/>
          <p14:tracePt t="12208" x="1889125" y="2679700"/>
          <p14:tracePt t="12225" x="1912938" y="2687638"/>
          <p14:tracePt t="12241" x="1922463" y="2687638"/>
          <p14:tracePt t="12242" x="1938338" y="2687638"/>
          <p14:tracePt t="12260" x="1954213" y="2687638"/>
          <p14:tracePt t="12275" x="1970088" y="2687638"/>
          <p14:tracePt t="12276" x="1985963" y="2687638"/>
          <p14:tracePt t="12291" x="2009775" y="2687638"/>
          <p14:tracePt t="12308" x="2057400" y="2679700"/>
          <p14:tracePt t="12324" x="2089150" y="2679700"/>
          <p14:tracePt t="12326" x="2112963" y="2671763"/>
          <p14:tracePt t="12341" x="2144713" y="2671763"/>
          <p14:tracePt t="12358" x="2184400" y="2671763"/>
          <p14:tracePt t="12374" x="2216150" y="2671763"/>
          <p14:tracePt t="12375" x="2239963" y="2671763"/>
          <p14:tracePt t="12391" x="2265363" y="2671763"/>
          <p14:tracePt t="12407" x="2297113" y="2671763"/>
          <p14:tracePt t="12424" x="2344738" y="2663825"/>
          <p14:tracePt t="12425" x="2400300" y="2647950"/>
          <p14:tracePt t="12441" x="2447925" y="2632075"/>
          <p14:tracePt t="12457" x="2503488" y="2608263"/>
          <p14:tracePt t="12459" x="2574925" y="2600325"/>
          <p14:tracePt t="12474" x="2632075" y="2584450"/>
          <p14:tracePt t="12491" x="2663825" y="2584450"/>
          <p14:tracePt t="12507" x="2695575" y="2576513"/>
          <p14:tracePt t="12740" x="2751138" y="2576513"/>
          <p14:tracePt t="12752" x="2798763" y="2576513"/>
          <p14:tracePt t="12764" x="2854325" y="2566988"/>
          <p14:tracePt t="12776" x="2933700" y="2559050"/>
          <p14:tracePt t="12790" x="2982913" y="2559050"/>
          <p14:tracePt t="12807" x="3086100" y="2551113"/>
          <p14:tracePt t="12823" x="3181350" y="2543175"/>
          <p14:tracePt t="12825" x="3268663" y="2543175"/>
          <p14:tracePt t="12840" x="3365500" y="2535238"/>
          <p14:tracePt t="12857" x="3452813" y="2535238"/>
          <p14:tracePt t="12873" x="3532188" y="2527300"/>
          <p14:tracePt t="12875" x="3619500" y="2519363"/>
          <p14:tracePt t="12890" x="3700463" y="2511425"/>
          <p14:tracePt t="12906" x="3763963" y="2511425"/>
          <p14:tracePt t="12923" x="3827463" y="2511425"/>
          <p14:tracePt t="12924" x="3914775" y="2511425"/>
          <p14:tracePt t="12940" x="3978275" y="2511425"/>
          <p14:tracePt t="12956" x="4043363" y="2511425"/>
          <p14:tracePt t="12973" x="4114800" y="2511425"/>
          <p14:tracePt t="12974" x="4178300" y="2519363"/>
          <p14:tracePt t="12990" x="4225925" y="2519363"/>
          <p14:tracePt t="13006" x="4249738" y="2519363"/>
          <p14:tracePt t="13008" x="4273550" y="2519363"/>
          <p14:tracePt t="13023" x="4289425" y="2511425"/>
          <p14:tracePt t="13040" x="4313238" y="2487613"/>
          <p14:tracePt t="13228" x="4313238" y="2495550"/>
          <p14:tracePt t="13241" x="4329113" y="2495550"/>
          <p14:tracePt t="13252" x="4337050" y="2495550"/>
          <p14:tracePt t="13264" x="4344988" y="2495550"/>
          <p14:tracePt t="13276" x="4362450" y="2503488"/>
          <p14:tracePt t="13289" x="4370388" y="2503488"/>
          <p14:tracePt t="13306" x="4378325" y="2503488"/>
          <p14:tracePt t="13322" x="4386263" y="2503488"/>
          <p14:tracePt t="13350" x="4386263" y="2511425"/>
          <p14:tracePt t="14401" x="4386263" y="2519363"/>
          <p14:tracePt t="16437" x="4394200" y="2519363"/>
          <p14:tracePt t="16450" x="4402138" y="2527300"/>
          <p14:tracePt t="16462" x="4418013" y="2527300"/>
          <p14:tracePt t="16474" x="4441825" y="2527300"/>
          <p14:tracePt t="16487" x="4489450" y="2527300"/>
          <p14:tracePt t="16500" x="4568825" y="2527300"/>
          <p14:tracePt t="16515" x="4672013" y="2527300"/>
          <p14:tracePt t="16532" x="4824413" y="2519363"/>
          <p14:tracePt t="16549" x="4967288" y="2511425"/>
          <p14:tracePt t="16549" x="5064125" y="2511425"/>
          <p14:tracePt t="16565" x="5119688" y="2511425"/>
          <p14:tracePt t="16582" x="5151438" y="2511425"/>
          <p14:tracePt t="16599" x="5167313" y="2511425"/>
          <p14:tracePt t="16599" x="5167313" y="2503488"/>
          <p14:tracePt t="16634" x="5167313" y="2495550"/>
          <p14:tracePt t="16645" x="5167313" y="2487613"/>
          <p14:tracePt t="17097" x="5167313" y="2495550"/>
          <p14:tracePt t="17110" x="5175250" y="2503488"/>
          <p14:tracePt t="17121" x="5183188" y="2519363"/>
          <p14:tracePt t="17133" x="5222875" y="2543175"/>
          <p14:tracePt t="17147" x="5270500" y="2576513"/>
          <p14:tracePt t="17164" x="5326063" y="2608263"/>
          <p14:tracePt t="17181" x="5407025" y="2640013"/>
          <p14:tracePt t="17197" x="5478463" y="2647950"/>
          <p14:tracePt t="17198" x="5510213" y="2663825"/>
          <p14:tracePt t="17214" x="5534025" y="2663825"/>
          <p14:tracePt t="17231" x="5549900" y="2663825"/>
          <p14:tracePt t="17231" x="5565775" y="2663825"/>
          <p14:tracePt t="17247" x="5573713" y="2663825"/>
          <p14:tracePt t="17266" x="5581650" y="2663825"/>
          <p14:tracePt t="17281" x="5589588" y="2663825"/>
          <p14:tracePt t="17524" x="5605463" y="2663825"/>
          <p14:tracePt t="17536" x="5613400" y="2663825"/>
          <p14:tracePt t="17549" x="5629275" y="2663825"/>
          <p14:tracePt t="17561" x="5653088" y="2663825"/>
          <p14:tracePt t="17572" x="5692775" y="2671763"/>
          <p14:tracePt t="17585" x="5749925" y="2671763"/>
          <p14:tracePt t="17597" x="5813425" y="2679700"/>
          <p14:tracePt t="17613" x="5876925" y="2687638"/>
          <p14:tracePt t="17630" x="5924550" y="2695575"/>
          <p14:tracePt t="17646" x="5956300" y="2695575"/>
          <p14:tracePt t="17647" x="5980113" y="2695575"/>
          <p14:tracePt t="17841" x="6011863" y="2695575"/>
          <p14:tracePt t="17854" x="6043613" y="2695575"/>
          <p14:tracePt t="17866" x="6091238" y="2687638"/>
          <p14:tracePt t="17878" x="6164263" y="2687638"/>
          <p14:tracePt t="17891" x="6235700" y="2687638"/>
          <p14:tracePt t="17902" x="6299200" y="2687638"/>
          <p14:tracePt t="17915" x="6370638" y="2703513"/>
          <p14:tracePt t="17929" x="6426200" y="2719388"/>
          <p14:tracePt t="17946" x="6451600" y="2727325"/>
          <p14:tracePt t="17962" x="6467475" y="2727325"/>
          <p14:tracePt t="17963" x="6475413" y="2727325"/>
          <p14:tracePt t="17979" x="6475413" y="2735263"/>
          <p14:tracePt t="18233" x="6467475" y="2735263"/>
          <p14:tracePt t="18246" x="6459538" y="2735263"/>
          <p14:tracePt t="18256" x="6451600" y="2735263"/>
          <p14:tracePt t="18330" x="6467475" y="2719388"/>
          <p14:tracePt t="18342" x="6499225" y="2711450"/>
          <p14:tracePt t="18354" x="6515100" y="2695575"/>
          <p14:tracePt t="18366" x="6530975" y="2687638"/>
          <p14:tracePt t="18379" x="6554788" y="2679700"/>
          <p14:tracePt t="18395" x="6578600" y="2671763"/>
          <p14:tracePt t="18411" x="6602413" y="2655888"/>
          <p14:tracePt t="18428" x="6626225" y="2655888"/>
          <p14:tracePt t="18428" x="6642100" y="2640013"/>
          <p14:tracePt t="18445" x="6650038" y="2624138"/>
          <p14:tracePt t="18461" x="6665913" y="2608263"/>
          <p14:tracePt t="18478" x="6665913" y="2592388"/>
          <p14:tracePt t="18478" x="6673850" y="2584450"/>
          <p14:tracePt t="18495" x="6673850" y="2576513"/>
          <p14:tracePt t="18511" x="6673850" y="2566988"/>
          <p14:tracePt t="18513" x="6673850" y="2559050"/>
          <p14:tracePt t="18528" x="6673850" y="2551113"/>
          <p14:tracePt t="18545" x="6665913" y="2543175"/>
          <p14:tracePt t="18561" x="6657975" y="2535238"/>
          <p14:tracePt t="18562" x="6634163" y="2527300"/>
          <p14:tracePt t="18578" x="6610350" y="2519363"/>
          <p14:tracePt t="18594" x="6594475" y="2511425"/>
          <p14:tracePt t="18611" x="6586538" y="2503488"/>
          <p14:tracePt t="18612" x="6570663" y="2495550"/>
          <p14:tracePt t="18628" x="6562725" y="2495550"/>
          <p14:tracePt t="18644" x="6546850" y="2487613"/>
          <p14:tracePt t="18661" x="6546850" y="2479675"/>
          <p14:tracePt t="18662" x="6530975" y="2479675"/>
          <p14:tracePt t="18677" x="6530975" y="2471738"/>
          <p14:tracePt t="18694" x="6523038" y="2471738"/>
          <p14:tracePt t="18721" x="6523038" y="2463800"/>
          <p14:tracePt t="18843" x="6523038" y="2455863"/>
          <p14:tracePt t="18915" x="6523038" y="2463800"/>
          <p14:tracePt t="18928" x="6530975" y="2463800"/>
          <p14:tracePt t="18940" x="6570663" y="2479675"/>
          <p14:tracePt t="18952" x="6626225" y="2503488"/>
          <p14:tracePt t="18965" x="6713538" y="2519363"/>
          <p14:tracePt t="18977" x="6802438" y="2543175"/>
          <p14:tracePt t="18993" x="6858000" y="2551113"/>
          <p14:tracePt t="19010" x="6881813" y="2551113"/>
          <p14:tracePt t="19027" x="6889750" y="2551113"/>
          <p14:tracePt t="19027" x="6897688" y="2551113"/>
          <p14:tracePt t="19075" x="6873875" y="2551113"/>
          <p14:tracePt t="19087" x="6834188" y="2559050"/>
          <p14:tracePt t="19099" x="6784975" y="2584450"/>
          <p14:tracePt t="19110" x="6737350" y="2608263"/>
          <p14:tracePt t="19126" x="6673850" y="2655888"/>
          <p14:tracePt t="19143" x="6618288" y="2687638"/>
          <p14:tracePt t="19160" x="6586538" y="2695575"/>
          <p14:tracePt t="19160" x="6578600" y="2711450"/>
          <p14:tracePt t="19176" x="6570663" y="2711450"/>
          <p14:tracePt t="19234" x="6570663" y="2687638"/>
          <p14:tracePt t="19246" x="6570663" y="2671763"/>
          <p14:tracePt t="19257" x="6578600" y="2655888"/>
          <p14:tracePt t="19270" x="6578600" y="2647950"/>
          <p14:tracePt t="19282" x="6586538" y="2640013"/>
          <p14:tracePt t="19294" x="6594475" y="2632075"/>
          <p14:tracePt t="19309" x="6602413" y="2624138"/>
          <p14:tracePt t="19326" x="6618288" y="2616200"/>
          <p14:tracePt t="19343" x="6634163" y="2600325"/>
          <p14:tracePt t="19343" x="6642100" y="2592388"/>
          <p14:tracePt t="19359" x="6673850" y="2566988"/>
          <p14:tracePt t="19376" x="6697663" y="2543175"/>
          <p14:tracePt t="19392" x="6737350" y="2519363"/>
          <p14:tracePt t="19393" x="6777038" y="2495550"/>
          <p14:tracePt t="19409" x="6794500" y="2479675"/>
          <p14:tracePt t="19426" x="6810375" y="2471738"/>
          <p14:tracePt t="19443" x="6818313" y="2463800"/>
          <p14:tracePt t="19465" x="6826250" y="2463800"/>
          <p14:tracePt t="19513" x="6826250" y="2479675"/>
          <p14:tracePt t="19526" x="6826250" y="2487613"/>
          <p14:tracePt t="19538" x="6826250" y="2503488"/>
          <p14:tracePt t="19550" x="6826250" y="2527300"/>
          <p14:tracePt t="19563" x="6818313" y="2543175"/>
          <p14:tracePt t="19576" x="6810375" y="2551113"/>
          <p14:tracePt t="19592" x="6810375" y="2566988"/>
          <p14:tracePt t="19609" x="6802438" y="2584450"/>
          <p14:tracePt t="19625" x="6802438" y="2600325"/>
          <p14:tracePt t="19626" x="6784975" y="2616200"/>
          <p14:tracePt t="19642" x="6777038" y="2640013"/>
          <p14:tracePt t="19659" x="6753225" y="2640013"/>
          <p14:tracePt t="19675" x="6745288" y="2655888"/>
          <p14:tracePt t="19676" x="6729413" y="2663825"/>
          <p14:tracePt t="19697" x="6721475" y="2663825"/>
          <p14:tracePt t="19709" x="6705600" y="2663825"/>
          <p14:tracePt t="19725" x="6689725" y="2663825"/>
          <p14:tracePt t="19742" x="6673850" y="2663825"/>
          <p14:tracePt t="19758" x="6650038" y="2663825"/>
          <p14:tracePt t="19759" x="6642100" y="2663825"/>
          <p14:tracePt t="19775" x="6626225" y="2655888"/>
          <p14:tracePt t="19792" x="6626225" y="2647950"/>
          <p14:tracePt t="19808" x="6626225" y="2640013"/>
          <p14:tracePt t="19825" x="6626225" y="2632075"/>
          <p14:tracePt t="19842" x="6642100" y="2616200"/>
          <p14:tracePt t="19843" x="6673850" y="2616200"/>
          <p14:tracePt t="19858" x="6713538" y="2616200"/>
          <p14:tracePt t="19875" x="6784975" y="2616200"/>
          <p14:tracePt t="19891" x="6865938" y="2616200"/>
          <p14:tracePt t="19893" x="6969125" y="2616200"/>
          <p14:tracePt t="19908" x="7056438" y="2616200"/>
          <p14:tracePt t="19925" x="7104063" y="2616200"/>
          <p14:tracePt t="19941" x="7119938" y="2616200"/>
          <p14:tracePt t="19943" x="7127875" y="2616200"/>
          <p14:tracePt t="20002" x="7119938" y="2608263"/>
          <p14:tracePt t="20014" x="7096125" y="2608263"/>
          <p14:tracePt t="20026" x="7072313" y="2600325"/>
          <p14:tracePt t="20038" x="7048500" y="2600325"/>
          <p14:tracePt t="20051" x="7032625" y="2600325"/>
          <p14:tracePt t="20063" x="7016750" y="2600325"/>
          <p14:tracePt t="20075" x="7000875" y="2600325"/>
          <p14:tracePt t="20091" x="6992938" y="2600325"/>
          <p14:tracePt t="20108" x="6985000" y="2600325"/>
          <p14:tracePt t="20124" x="6977063" y="2600325"/>
          <p14:tracePt t="20125" x="6969125" y="2600325"/>
          <p14:tracePt t="20185" x="6977063" y="2600325"/>
          <p14:tracePt t="20197" x="6992938" y="2600325"/>
          <p14:tracePt t="20210" x="7024688" y="2616200"/>
          <p14:tracePt t="20222" x="7072313" y="2647950"/>
          <p14:tracePt t="20234" x="7112000" y="2671763"/>
          <p14:tracePt t="20246" x="7145338" y="2695575"/>
          <p14:tracePt t="20259" x="7153275" y="2703513"/>
          <p14:tracePt t="20275" x="7161213" y="2711450"/>
          <p14:tracePt t="20291" x="7161213" y="2719388"/>
          <p14:tracePt t="20332" x="7161213" y="2727325"/>
          <p14:tracePt t="20368" x="7161213" y="2735263"/>
          <p14:tracePt t="20380" x="7153275" y="2735263"/>
          <p14:tracePt t="20454" x="7153275" y="2727325"/>
          <p14:tracePt t="20490" x="7153275" y="2719388"/>
          <p14:tracePt t="20515" x="7161213" y="2711450"/>
          <p14:tracePt t="20539" x="7169150" y="2711450"/>
          <p14:tracePt t="20551" x="7169150" y="2703513"/>
          <p14:tracePt t="20564" x="7177088" y="2703513"/>
          <p14:tracePt t="20882" x="7200900" y="2687638"/>
          <p14:tracePt t="20893" x="7248525" y="2671763"/>
          <p14:tracePt t="20905" x="7351713" y="2647950"/>
          <p14:tracePt t="20917" x="7527925" y="2600325"/>
          <p14:tracePt t="20930" x="7805738" y="2559050"/>
          <p14:tracePt t="20942" x="8140700" y="2527300"/>
          <p14:tracePt t="20956" x="8523288" y="2503488"/>
          <p14:tracePt t="20972" x="8939213" y="2439988"/>
          <p14:tracePt t="20989" x="9234488" y="2392363"/>
          <p14:tracePt t="20991" x="9409113" y="2360613"/>
          <p14:tracePt t="21006" x="9472613" y="2336800"/>
          <p14:tracePt t="21022" x="9512300" y="2320925"/>
          <p14:tracePt t="21039" x="9520238" y="2312988"/>
          <p14:tracePt t="21040" x="9528175" y="2312988"/>
          <p14:tracePt t="21198" x="9528175" y="2305050"/>
          <p14:tracePt t="21223" x="9536113" y="2297113"/>
          <p14:tracePt t="21235" x="9575800" y="2273300"/>
          <p14:tracePt t="21247" x="9640888" y="2249488"/>
          <p14:tracePt t="21259" x="9767888" y="2216150"/>
          <p14:tracePt t="21272" x="9944100" y="2184400"/>
          <p14:tracePt t="21289" x="10110788" y="2152650"/>
          <p14:tracePt t="21305" x="10213975" y="2128838"/>
          <p14:tracePt t="21322" x="10269538" y="2105025"/>
          <p14:tracePt t="21322" x="10287000" y="2097088"/>
          <p14:tracePt t="21338" x="10294938" y="2081213"/>
          <p14:tracePt t="21355" x="10294938" y="2073275"/>
          <p14:tracePt t="21372" x="10294938" y="2065338"/>
          <p14:tracePt t="21388" x="10279063" y="2057400"/>
          <p14:tracePt t="21405" x="10253663" y="2041525"/>
          <p14:tracePt t="21406" x="10198100" y="2017713"/>
          <p14:tracePt t="21422" x="10158413" y="2001838"/>
          <p14:tracePt t="21438" x="10118725" y="1978025"/>
          <p14:tracePt t="21455" x="10086975" y="1962150"/>
          <p14:tracePt t="21455" x="10015538" y="1938338"/>
          <p14:tracePt t="21472" x="9952038" y="1930400"/>
          <p14:tracePt t="21488" x="9871075" y="1922463"/>
          <p14:tracePt t="21505" x="9752013" y="1914525"/>
          <p14:tracePt t="21505" x="9625013" y="1914525"/>
          <p14:tracePt t="21521" x="9464675" y="1914525"/>
          <p14:tracePt t="21538" x="9353550" y="1914525"/>
          <p14:tracePt t="21539" x="9266238" y="1906588"/>
          <p14:tracePt t="21555" x="9169400" y="1906588"/>
          <p14:tracePt t="21571" x="9097963" y="1906588"/>
          <p14:tracePt t="21588" x="9042400" y="1906588"/>
          <p14:tracePt t="21589" x="9010650" y="1906588"/>
          <p14:tracePt t="21605" x="8947150" y="1914525"/>
          <p14:tracePt t="21621" x="8883650" y="1930400"/>
          <p14:tracePt t="21638" x="8826500" y="1954213"/>
          <p14:tracePt t="21639" x="8786813" y="1978025"/>
          <p14:tracePt t="21654" x="8755063" y="2009775"/>
          <p14:tracePt t="21671" x="8715375" y="2049463"/>
          <p14:tracePt t="21688" x="8683625" y="2073275"/>
          <p14:tracePt t="21689" x="8636000" y="2105025"/>
          <p14:tracePt t="21704" x="8596313" y="2136775"/>
          <p14:tracePt t="21721" x="8580438" y="2144713"/>
          <p14:tracePt t="21738" x="8556625" y="2168525"/>
          <p14:tracePt t="21739" x="8540750" y="2176463"/>
          <p14:tracePt t="21754" x="8531225" y="2192338"/>
          <p14:tracePt t="21771" x="8515350" y="2208213"/>
          <p14:tracePt t="21772" x="8507413" y="2216150"/>
          <p14:tracePt t="21787" x="8491538" y="2233613"/>
          <p14:tracePt t="21804" x="8491538" y="2249488"/>
          <p14:tracePt t="21821" x="8475663" y="2265363"/>
          <p14:tracePt t="21822" x="8467725" y="2289175"/>
          <p14:tracePt t="21837" x="8467725" y="2312988"/>
          <p14:tracePt t="21854" x="8451850" y="2328863"/>
          <p14:tracePt t="21871" x="8435975" y="2344738"/>
          <p14:tracePt t="21872" x="8428038" y="2360613"/>
          <p14:tracePt t="21887" x="8412163" y="2376488"/>
          <p14:tracePt t="21904" x="8412163" y="2392363"/>
          <p14:tracePt t="21920" x="8412163" y="2400300"/>
          <p14:tracePt t="21922" x="8412163" y="2408238"/>
          <p14:tracePt t="21937" x="8404225" y="2432050"/>
          <p14:tracePt t="21954" x="8404225" y="2447925"/>
          <p14:tracePt t="21970" x="8404225" y="2463800"/>
          <p14:tracePt t="21971" x="8404225" y="2471738"/>
          <p14:tracePt t="21987" x="8412163" y="2487613"/>
          <p14:tracePt t="22004" x="8428038" y="2495550"/>
          <p14:tracePt t="22004" x="8428038" y="2511425"/>
          <p14:tracePt t="22020" x="8443913" y="2519363"/>
          <p14:tracePt t="22037" x="8451850" y="2543175"/>
          <p14:tracePt t="22054" x="8459788" y="2566988"/>
          <p14:tracePt t="22054" x="8467725" y="2584450"/>
          <p14:tracePt t="22070" x="8475663" y="2600325"/>
          <p14:tracePt t="22087" x="8475663" y="2608263"/>
          <p14:tracePt t="22103" x="8483600" y="2624138"/>
          <p14:tracePt t="22104" x="8499475" y="2632075"/>
          <p14:tracePt t="22120" x="8499475" y="2640013"/>
          <p14:tracePt t="22137" x="8507413" y="2647950"/>
          <p14:tracePt t="22153" x="8531225" y="2647950"/>
          <p14:tracePt t="22154" x="8548688" y="2647950"/>
          <p14:tracePt t="22170" x="8564563" y="2647950"/>
          <p14:tracePt t="22187" x="8572500" y="2655888"/>
          <p14:tracePt t="22188" x="8596313" y="2655888"/>
          <p14:tracePt t="22203" x="8604250" y="2655888"/>
          <p14:tracePt t="22220" x="8620125" y="2655888"/>
          <p14:tracePt t="22236" x="8643938" y="2655888"/>
          <p14:tracePt t="22237" x="8675688" y="2655888"/>
          <p14:tracePt t="22255" x="8707438" y="2655888"/>
          <p14:tracePt t="22270" x="8731250" y="2655888"/>
          <p14:tracePt t="22286" x="8755063" y="2655888"/>
          <p14:tracePt t="22287" x="8778875" y="2655888"/>
          <p14:tracePt t="22303" x="8818563" y="2655888"/>
          <p14:tracePt t="22319" x="8850313" y="2655888"/>
          <p14:tracePt t="22336" x="8883650" y="2655888"/>
          <p14:tracePt t="22337" x="8955088" y="2647950"/>
          <p14:tracePt t="22353" x="9034463" y="2632075"/>
          <p14:tracePt t="22369" x="9113838" y="2600325"/>
          <p14:tracePt t="22370" x="9201150" y="2566988"/>
          <p14:tracePt t="22386" x="9290050" y="2519363"/>
          <p14:tracePt t="22403" x="9369425" y="2487613"/>
          <p14:tracePt t="22419" x="9440863" y="2439988"/>
          <p14:tracePt t="22420" x="9520238" y="2408238"/>
          <p14:tracePt t="22436" x="9609138" y="2360613"/>
          <p14:tracePt t="22453" x="9688513" y="2320925"/>
          <p14:tracePt t="22469" x="9783763" y="2241550"/>
          <p14:tracePt t="22470" x="9879013" y="2160588"/>
          <p14:tracePt t="22486" x="9967913" y="2097088"/>
          <p14:tracePt t="22503" x="10015538" y="2057400"/>
          <p14:tracePt t="22504" x="10055225" y="2009775"/>
          <p14:tracePt t="22519" x="10086975" y="1938338"/>
          <p14:tracePt t="22536" x="10118725" y="1881188"/>
          <p14:tracePt t="22553" x="10126663" y="1841500"/>
          <p14:tracePt t="22554" x="10134600" y="1817688"/>
          <p14:tracePt t="22569" x="10142538" y="1801813"/>
          <p14:tracePt t="22586" x="10142538" y="1793875"/>
          <p14:tracePt t="22602" x="10142538" y="1785938"/>
          <p14:tracePt t="22619" x="10150475" y="1778000"/>
          <p14:tracePt t="22636" x="10150475" y="1770063"/>
          <p14:tracePt t="22652" x="10150475" y="1762125"/>
          <p14:tracePt t="22653" x="10150475" y="1754188"/>
          <p14:tracePt t="22669" x="10150475" y="1746250"/>
          <p14:tracePt t="22762" x="10150475" y="1738313"/>
          <p14:tracePt t="22773" x="10150475" y="1730375"/>
          <p14:tracePt t="22798" x="10142538" y="1722438"/>
          <p14:tracePt t="22809" x="10142538" y="1714500"/>
          <p14:tracePt t="22821" x="10134600" y="1714500"/>
          <p14:tracePt t="22846" x="10134600" y="1706563"/>
          <p14:tracePt t="22859" x="10126663" y="1706563"/>
          <p14:tracePt t="22871" x="10118725" y="1706563"/>
          <p14:tracePt t="22895" x="10110788" y="1706563"/>
          <p14:tracePt t="22907" x="10102850" y="1706563"/>
          <p14:tracePt t="22932" x="10094913" y="1706563"/>
          <p14:tracePt t="24531" x="10079038" y="1706563"/>
          <p14:tracePt t="24543" x="10055225" y="1706563"/>
          <p14:tracePt t="24555" x="10023475" y="1706563"/>
          <p14:tracePt t="24567" x="9983788" y="1714500"/>
          <p14:tracePt t="24581" x="9936163" y="1730375"/>
          <p14:tracePt t="24598" x="9863138" y="1770063"/>
          <p14:tracePt t="24615" x="9799638" y="1801813"/>
          <p14:tracePt t="24617" x="9720263" y="1825625"/>
          <p14:tracePt t="24631" x="9632950" y="1857375"/>
          <p14:tracePt t="24648" x="9567863" y="1873250"/>
          <p14:tracePt t="24665" x="9528175" y="1881188"/>
          <p14:tracePt t="24666" x="9488488" y="1881188"/>
          <p14:tracePt t="24681" x="9448800" y="1881188"/>
          <p14:tracePt t="24698" x="9401175" y="1881188"/>
          <p14:tracePt t="24715" x="9369425" y="1881188"/>
          <p14:tracePt t="24716" x="9337675" y="1873250"/>
          <p14:tracePt t="24731" x="9305925" y="1857375"/>
          <p14:tracePt t="24748" x="9290050" y="1833563"/>
          <p14:tracePt t="24764" x="9266238" y="1770063"/>
          <p14:tracePt t="24766" x="9258300" y="1730375"/>
          <p14:tracePt t="24781" x="9250363" y="1682750"/>
          <p14:tracePt t="24798" x="9242425" y="1627188"/>
          <p14:tracePt t="24799" x="9242425" y="1547813"/>
          <p14:tracePt t="24814" x="9242425" y="1490663"/>
          <p14:tracePt t="24831" x="9242425" y="1443038"/>
          <p14:tracePt t="24848" x="9242425" y="1411288"/>
          <p14:tracePt t="24849" x="9242425" y="1403350"/>
          <p14:tracePt t="24864" x="9242425" y="1395413"/>
          <p14:tracePt t="25141" x="9242425" y="1403350"/>
          <p14:tracePt t="25153" x="9242425" y="1419225"/>
          <p14:tracePt t="25178" x="9242425" y="1435100"/>
          <p14:tracePt t="25190" x="9242425" y="1443038"/>
          <p14:tracePt t="25203" x="9242425" y="1450975"/>
          <p14:tracePt t="25214" x="9242425" y="1490663"/>
          <p14:tracePt t="25230" x="9234488" y="1522413"/>
          <p14:tracePt t="25247" x="9217025" y="1563688"/>
          <p14:tracePt t="25263" x="9201150" y="1595438"/>
          <p14:tracePt t="25264" x="9185275" y="1643063"/>
          <p14:tracePt t="25280" x="9169400" y="1682750"/>
          <p14:tracePt t="25297" x="9153525" y="1706563"/>
          <p14:tracePt t="25313" x="9153525" y="1722438"/>
          <p14:tracePt t="25314" x="9145588" y="1738313"/>
          <p14:tracePt t="25330" x="9137650" y="1746250"/>
          <p14:tracePt t="25346" x="9137650" y="1762125"/>
          <p14:tracePt t="25363" x="9129713" y="1770063"/>
          <p14:tracePt t="25364" x="9121775" y="1778000"/>
          <p14:tracePt t="25380" x="9121775" y="1785938"/>
          <p14:tracePt t="25396" x="9121775" y="1793875"/>
          <p14:tracePt t="27421" x="9121775" y="1809750"/>
          <p14:tracePt t="27433" x="9113838" y="1825625"/>
          <p14:tracePt t="27445" x="9105900" y="1841500"/>
          <p14:tracePt t="27458" x="9090025" y="1857375"/>
          <p14:tracePt t="27470" x="9082088" y="1873250"/>
          <p14:tracePt t="27483" x="9058275" y="1898650"/>
          <p14:tracePt t="27494" x="9042400" y="1930400"/>
          <p14:tracePt t="27508" x="9026525" y="1954213"/>
          <p14:tracePt t="27525" x="9010650" y="1970088"/>
          <p14:tracePt t="27542" x="9010650" y="1978025"/>
          <p14:tracePt t="27543" x="9010650" y="1985963"/>
          <p14:tracePt t="27558" x="9002713" y="1993900"/>
          <p14:tracePt t="27579" x="9002713" y="2001838"/>
          <p14:tracePt t="27592" x="9018588" y="2001838"/>
          <p14:tracePt t="27608" x="9042400" y="2001838"/>
          <p14:tracePt t="27625" x="9066213" y="2001838"/>
          <p14:tracePt t="27642" x="9090025" y="2001838"/>
          <p14:tracePt t="27642" x="9145588" y="2001838"/>
          <p14:tracePt t="27658" x="9201150" y="2001838"/>
          <p14:tracePt t="27675" x="9250363" y="2001838"/>
          <p14:tracePt t="27691" x="9290050" y="2001838"/>
          <p14:tracePt t="27692" x="9337675" y="2001838"/>
          <p14:tracePt t="27708" x="9369425" y="2001838"/>
          <p14:tracePt t="27725" x="9377363" y="2001838"/>
          <p14:tracePt t="27726" x="9393238" y="2001838"/>
          <p14:tracePt t="27861" x="9377363" y="2009775"/>
          <p14:tracePt t="27873" x="9377363" y="2017713"/>
          <p14:tracePt t="27885" x="9361488" y="2049463"/>
          <p14:tracePt t="27897" x="9345613" y="2073275"/>
          <p14:tracePt t="27909" x="9337675" y="2097088"/>
          <p14:tracePt t="27924" x="9329738" y="2120900"/>
          <p14:tracePt t="27941" x="9321800" y="2136775"/>
          <p14:tracePt t="27957" x="9313863" y="2152650"/>
          <p14:tracePt t="27958" x="9313863" y="2160588"/>
          <p14:tracePt t="28166" x="9313863" y="2168525"/>
          <p14:tracePt t="28191" x="9297988" y="2176463"/>
          <p14:tracePt t="28214" x="9290050" y="2176463"/>
          <p14:tracePt t="28227" x="9274175" y="2192338"/>
          <p14:tracePt t="28239" x="9266238" y="2192338"/>
          <p14:tracePt t="28252" x="9250363" y="2192338"/>
          <p14:tracePt t="28264" x="9242425" y="2200275"/>
          <p14:tracePt t="28275" x="9224963" y="2216150"/>
          <p14:tracePt t="28290" x="9201150" y="2216150"/>
          <p14:tracePt t="28307" x="9169400" y="2233613"/>
          <p14:tracePt t="28323" x="9145588" y="2249488"/>
          <p14:tracePt t="28325" x="9113838" y="2265363"/>
          <p14:tracePt t="28340" x="9097963" y="2273300"/>
          <p14:tracePt t="28357" x="9082088" y="2281238"/>
          <p14:tracePt t="28373" x="9066213" y="2289175"/>
          <p14:tracePt t="28375" x="9050338" y="2289175"/>
          <p14:tracePt t="28545" x="9050338" y="2297113"/>
          <p14:tracePt t="28594" x="9042400" y="2297113"/>
          <p14:tracePt t="30693" x="9042400" y="2289175"/>
          <p14:tracePt t="30839" x="9050338" y="2289175"/>
          <p14:tracePt t="31609" x="9066213" y="2289175"/>
          <p14:tracePt t="31621" x="9074150" y="2289175"/>
          <p14:tracePt t="31633" x="9105900" y="2289175"/>
          <p14:tracePt t="31645" x="9145588" y="2289175"/>
          <p14:tracePt t="31657" x="9169400" y="2297113"/>
          <p14:tracePt t="31670" x="9201150" y="2305050"/>
          <p14:tracePt t="31683" x="9250363" y="2305050"/>
          <p14:tracePt t="31699" x="9282113" y="2305050"/>
          <p14:tracePt t="31716" x="9297988" y="2312988"/>
          <p14:tracePt t="31733" x="9313863" y="2312988"/>
          <p14:tracePt t="31733" x="9329738" y="2312988"/>
          <p14:tracePt t="31755" x="9345613" y="2312988"/>
          <p14:tracePt t="31767" x="9361488" y="2305050"/>
          <p14:tracePt t="31783" x="9369425" y="2305050"/>
          <p14:tracePt t="31799" x="9377363" y="2297113"/>
          <p14:tracePt t="31816" x="9377363" y="2289175"/>
          <p14:tracePt t="31840" x="9369425" y="2289175"/>
          <p14:tracePt t="31852" x="9361488" y="2289175"/>
          <p14:tracePt t="31877" x="9345613" y="2289175"/>
          <p14:tracePt t="31889" x="9329738" y="2289175"/>
          <p14:tracePt t="31901" x="9305925" y="2305050"/>
          <p14:tracePt t="31916" x="9266238" y="2320925"/>
          <p14:tracePt t="31932" x="9224963" y="2344738"/>
          <p14:tracePt t="31949" x="9177338" y="2368550"/>
          <p14:tracePt t="31951" x="9113838" y="2400300"/>
          <p14:tracePt t="31966" x="9050338" y="2455863"/>
          <p14:tracePt t="31982" x="8994775" y="2511425"/>
          <p14:tracePt t="31999" x="8955088" y="2566988"/>
          <p14:tracePt t="32000" x="8915400" y="2608263"/>
          <p14:tracePt t="32015" x="8874125" y="2640013"/>
          <p14:tracePt t="32032" x="8826500" y="2671763"/>
          <p14:tracePt t="32049" x="8794750" y="2695575"/>
          <p14:tracePt t="32050" x="8770938" y="2735263"/>
          <p14:tracePt t="32065" x="8747125" y="2774950"/>
          <p14:tracePt t="32082" x="8731250" y="2790825"/>
          <p14:tracePt t="32099" x="8723313" y="2814638"/>
          <p14:tracePt t="32100" x="8723313" y="2822575"/>
          <p14:tracePt t="32115" x="8715375" y="2830513"/>
          <p14:tracePt t="32219" x="8715375" y="2822575"/>
          <p14:tracePt t="32244" x="8715375" y="2814638"/>
          <p14:tracePt t="32267" x="8715375" y="2806700"/>
          <p14:tracePt t="32292" x="8715375" y="2798763"/>
          <p14:tracePt t="32317" x="8715375" y="2790825"/>
          <p14:tracePt t="32500" x="8715375" y="2782888"/>
          <p14:tracePt t="32512" x="8715375" y="2774950"/>
          <p14:tracePt t="32524" x="8723313" y="2759075"/>
          <p14:tracePt t="32537" x="8755063" y="2743200"/>
          <p14:tracePt t="32548" x="8786813" y="2703513"/>
          <p14:tracePt t="32564" x="8826500" y="2663825"/>
          <p14:tracePt t="32581" x="8850313" y="2632075"/>
          <p14:tracePt t="32598" x="8891588" y="2600325"/>
          <p14:tracePt t="32598" x="8931275" y="2584450"/>
          <p14:tracePt t="32614" x="8947150" y="2576513"/>
          <p14:tracePt t="32631" x="8963025" y="2566988"/>
          <p14:tracePt t="36999" x="8978900" y="2551113"/>
          <p14:tracePt t="37024" x="9313863" y="2471738"/>
          <p14:tracePt t="37037" x="9807575" y="2408238"/>
          <p14:tracePt t="37049" x="10294938" y="2408238"/>
          <p14:tracePt t="37060" x="10741025" y="2408238"/>
          <p14:tracePt t="37073" x="11052175" y="2408238"/>
          <p14:tracePt t="37088" x="11290300" y="2408238"/>
          <p14:tracePt t="37105" x="11395075" y="2408238"/>
          <p14:tracePt t="37121" x="11450638" y="2400300"/>
          <p14:tracePt t="37122" x="11458575" y="2392363"/>
          <p14:tracePt t="37256" x="11466513" y="2384425"/>
          <p14:tracePt t="37268" x="11482388" y="2376488"/>
          <p14:tracePt t="37281" x="11545888" y="2352675"/>
          <p14:tracePt t="37292" x="11753850" y="2297113"/>
          <p14:tracePt t="37304" x="12176125" y="2160588"/>
          <p14:tracePt t="37756" x="12168188" y="2065338"/>
          <p14:tracePt t="37769" x="12168188" y="2057400"/>
          <p14:tracePt t="37939" x="12160250" y="2057400"/>
          <p14:tracePt t="37952" x="12144375" y="2057400"/>
          <p14:tracePt t="37964" x="12128500" y="2057400"/>
          <p14:tracePt t="37976" x="12088813" y="2057400"/>
          <p14:tracePt t="37988" x="12033250" y="2057400"/>
          <p14:tracePt t="38002" x="11960225" y="2073275"/>
          <p14:tracePt t="38019" x="11872913" y="2097088"/>
          <p14:tracePt t="38036" x="11793538" y="2105025"/>
          <p14:tracePt t="38037" x="11730038" y="2120900"/>
          <p14:tracePt t="38052" x="11649075" y="2136775"/>
          <p14:tracePt t="38069" x="11593513" y="2144713"/>
          <p14:tracePt t="38086" x="11561763" y="2152650"/>
          <p14:tracePt t="38087" x="11522075" y="2168525"/>
          <p14:tracePt t="38102" x="11498263" y="2176463"/>
          <p14:tracePt t="38119" x="11458575" y="2192338"/>
          <p14:tracePt t="38136" x="11418888" y="2208213"/>
          <p14:tracePt t="38137" x="11395075" y="2216150"/>
          <p14:tracePt t="38152" x="11371263" y="2216150"/>
          <p14:tracePt t="38169" x="11355388" y="2216150"/>
          <p14:tracePt t="38186" x="11339513" y="2216150"/>
          <p14:tracePt t="38187" x="11323638" y="2208213"/>
          <p14:tracePt t="38219" x="11306175" y="2192338"/>
          <p14:tracePt t="38235" x="11298238" y="2192338"/>
          <p14:tracePt t="38236" x="11290300" y="2184400"/>
          <p14:tracePt t="38252" x="11266488" y="2176463"/>
          <p14:tracePt t="38270" x="11258550" y="2160588"/>
          <p14:tracePt t="38286" x="11258550" y="2152650"/>
          <p14:tracePt t="38428" x="11274425" y="2152650"/>
          <p14:tracePt t="38440" x="11282363" y="2152650"/>
          <p14:tracePt t="38452" x="11298238" y="2144713"/>
          <p14:tracePt t="38465" x="11331575" y="2144713"/>
          <p14:tracePt t="38476" x="11363325" y="2144713"/>
          <p14:tracePt t="38489" x="11410950" y="2136775"/>
          <p14:tracePt t="38502" x="11490325" y="2136775"/>
          <p14:tracePt t="38518" x="11561763" y="2128838"/>
          <p14:tracePt t="38535" x="11674475" y="2120900"/>
          <p14:tracePt t="38552" x="11769725" y="2105025"/>
          <p14:tracePt t="38552" x="11857038" y="2089150"/>
          <p14:tracePt t="38568" x="11936413" y="2081213"/>
          <p14:tracePt t="38585" x="11984038" y="2073275"/>
          <p14:tracePt t="38586" x="11999913" y="2065338"/>
          <p14:tracePt t="38601" x="12007850" y="2065338"/>
          <p14:tracePt t="38758" x="12007850" y="2073275"/>
          <p14:tracePt t="38782" x="11991975" y="2073275"/>
          <p14:tracePt t="38794" x="11984038" y="2073275"/>
          <p14:tracePt t="38806" x="11976100" y="2073275"/>
          <p14:tracePt t="38818" x="11968163" y="2081213"/>
          <p14:tracePt t="38834" x="11960225" y="2089150"/>
          <p14:tracePt t="38851" x="11952288" y="2089150"/>
          <p14:tracePt t="38867" x="11952288" y="2097088"/>
          <p14:tracePt t="38868" x="11936413" y="2097088"/>
          <p14:tracePt t="38884" x="11920538" y="2112963"/>
          <p14:tracePt t="38901" x="11904663" y="2128838"/>
          <p14:tracePt t="38917" x="11880850" y="2152650"/>
          <p14:tracePt t="38918" x="11872913" y="2160588"/>
          <p14:tracePt t="38934" x="11857038" y="2168525"/>
          <p14:tracePt t="38953" x="11857038" y="2176463"/>
          <p14:tracePt t="38967" x="11841163" y="2184400"/>
          <p14:tracePt t="39173" x="11833225" y="2184400"/>
          <p14:tracePt t="39184" x="11825288" y="2184400"/>
          <p14:tracePt t="39197" x="11817350" y="2192338"/>
          <p14:tracePt t="39209" x="11785600" y="2208213"/>
          <p14:tracePt t="39221" x="11761788" y="2208213"/>
          <p14:tracePt t="39234" x="11737975" y="2233613"/>
          <p14:tracePt t="39250" x="11698288" y="2249488"/>
          <p14:tracePt t="39268" x="11625263" y="2273300"/>
          <p14:tracePt t="39270" x="11569700" y="2289175"/>
          <p14:tracePt t="39284" x="11537950" y="2305050"/>
          <p14:tracePt t="39300" x="11514138" y="2320925"/>
          <p14:tracePt t="39316" x="11506200" y="2320925"/>
          <p14:tracePt t="40137" x="11498263" y="2320925"/>
          <p14:tracePt t="40174" x="11490325" y="2320925"/>
          <p14:tracePt t="40369" x="11482388" y="2320925"/>
          <p14:tracePt t="40381" x="11458575" y="2320925"/>
          <p14:tracePt t="40393" x="11426825" y="2320925"/>
          <p14:tracePt t="40405" x="11371263" y="2320925"/>
          <p14:tracePt t="40417" x="11258550" y="2344738"/>
          <p14:tracePt t="40431" x="11075988" y="2424113"/>
          <p14:tracePt t="40447" x="10836275" y="2566988"/>
          <p14:tracePt t="40464" x="10604500" y="2671763"/>
          <p14:tracePt t="40481" x="10429875" y="2790825"/>
          <p14:tracePt t="40481" x="10350500" y="2870200"/>
          <p14:tracePt t="40497" x="10287000" y="2935288"/>
          <p14:tracePt t="40514" x="10245725" y="2974975"/>
          <p14:tracePt t="40515" x="10213975" y="3006725"/>
          <p14:tracePt t="40531" x="10206038" y="3022600"/>
          <p14:tracePt t="40547" x="10190163" y="3038475"/>
          <p14:tracePt t="40734" x="10182225" y="3038475"/>
          <p14:tracePt t="40747" x="10166350" y="3054350"/>
          <p14:tracePt t="40759" x="10134600" y="3062288"/>
          <p14:tracePt t="40771" x="10110788" y="3078163"/>
          <p14:tracePt t="40784" x="10071100" y="3101975"/>
          <p14:tracePt t="40797" x="10015538" y="3125788"/>
          <p14:tracePt t="40813" x="9952038" y="3149600"/>
          <p14:tracePt t="40830" x="9894888" y="3165475"/>
          <p14:tracePt t="40847" x="9823450" y="3173413"/>
          <p14:tracePt t="40847" x="9728200" y="3189288"/>
          <p14:tracePt t="40863" x="9656763" y="3197225"/>
          <p14:tracePt t="40880" x="9601200" y="3197225"/>
          <p14:tracePt t="40881" x="9551988" y="3205163"/>
          <p14:tracePt t="40896" x="9528175" y="3205163"/>
          <p14:tracePt t="40913" x="9512300" y="3205163"/>
          <p14:tracePt t="40930" x="9504363" y="3205163"/>
          <p14:tracePt t="40931" x="9496425" y="3205163"/>
          <p14:tracePt t="58109" x="9472613" y="3205163"/>
          <p14:tracePt t="58121" x="9409113" y="3205163"/>
          <p14:tracePt t="58133" x="9250363" y="3236913"/>
          <p14:tracePt t="58146" x="8842375" y="3286125"/>
          <p14:tracePt t="58159" x="8245475" y="3325813"/>
          <p14:tracePt t="58176" x="7535863" y="3325813"/>
          <p14:tracePt t="58193" x="6897688" y="3325813"/>
          <p14:tracePt t="58194" x="6434138" y="3325813"/>
          <p14:tracePt t="58209" x="6140450" y="3317875"/>
          <p14:tracePt t="58226" x="6043613" y="3302000"/>
          <p14:tracePt t="58243" x="6011863" y="3294063"/>
          <p14:tracePt t="58244" x="6011863" y="3278188"/>
          <p14:tracePt t="58414" x="5988050" y="3278188"/>
          <p14:tracePt t="58426" x="5956300" y="3278188"/>
          <p14:tracePt t="58438" x="5884863" y="3278188"/>
          <p14:tracePt t="58450" x="5700713" y="3262313"/>
          <p14:tracePt t="58463" x="5318125" y="3286125"/>
          <p14:tracePt t="58475" x="4840288" y="3333750"/>
          <p14:tracePt t="58492" x="4394200" y="3365500"/>
          <p14:tracePt t="58509" x="4059238" y="3397250"/>
          <p14:tracePt t="58525" x="3748088" y="3397250"/>
          <p14:tracePt t="58526" x="3587750" y="3397250"/>
          <p14:tracePt t="58542" x="3524250" y="3397250"/>
          <p14:tracePt t="58559" x="3508375" y="3397250"/>
          <p14:tracePt t="58560" x="3500438" y="3397250"/>
          <p14:tracePt t="58830" x="3516313" y="3381375"/>
          <p14:tracePt t="58841" x="3548063" y="3365500"/>
          <p14:tracePt t="58854" x="3587750" y="3349625"/>
          <p14:tracePt t="58865" x="3635375" y="3325813"/>
          <p14:tracePt t="58878" x="3724275" y="3294063"/>
          <p14:tracePt t="58891" x="3795713" y="3244850"/>
          <p14:tracePt t="58908" x="3851275" y="3213100"/>
          <p14:tracePt t="58924" x="3883025" y="3189288"/>
          <p14:tracePt t="58926" x="3890963" y="3181350"/>
          <p14:tracePt t="58941" x="3890963" y="3173413"/>
          <p14:tracePt t="59086" x="3883025" y="3173413"/>
          <p14:tracePt t="59769" x="3890963" y="3181350"/>
          <p14:tracePt t="59782" x="3914775" y="3189288"/>
          <p14:tracePt t="59794" x="3962400" y="3205163"/>
          <p14:tracePt t="59806" x="4051300" y="3221038"/>
          <p14:tracePt t="59823" x="4146550" y="3244850"/>
          <p14:tracePt t="59839" x="4313238" y="3252788"/>
          <p14:tracePt t="59855" x="4473575" y="3252788"/>
          <p14:tracePt t="59856" x="4584700" y="3262313"/>
          <p14:tracePt t="59872" x="4648200" y="3262313"/>
          <p14:tracePt t="59889" x="4672013" y="3262313"/>
          <p14:tracePt t="59905" x="4664075" y="3244850"/>
          <p14:tracePt t="60221" x="4656138" y="3244850"/>
          <p14:tracePt t="60245" x="4640263" y="3244850"/>
          <p14:tracePt t="60270" x="4632325" y="3244850"/>
          <p14:tracePt t="60514" x="4640263" y="3244850"/>
          <p14:tracePt t="60550" x="4648200" y="3244850"/>
          <p14:tracePt t="60709" x="4640263" y="3244850"/>
          <p14:tracePt t="62772" x="4640263" y="3236913"/>
          <p14:tracePt t="62845" x="4632325" y="3236913"/>
          <p14:tracePt t="63101" x="4616450" y="3236913"/>
          <p14:tracePt t="63114" x="4600575" y="3236913"/>
          <p14:tracePt t="63126" x="4560888" y="3236913"/>
          <p14:tracePt t="63138" x="4473575" y="3244850"/>
          <p14:tracePt t="63151" x="4186238" y="3317875"/>
          <p14:tracePt t="63165" x="3571875" y="3629025"/>
          <p14:tracePt t="63182" x="2933700" y="4043363"/>
          <p14:tracePt t="63199" x="2336800" y="4497388"/>
          <p14:tracePt t="63199" x="1809750" y="4887913"/>
          <p14:tracePt t="63215" x="1450975" y="5111750"/>
          <p14:tracePt t="63232" x="1244600" y="5214938"/>
          <p14:tracePt t="63249" x="1163638" y="5254625"/>
          <p14:tracePt t="63407" x="1147763" y="5254625"/>
          <p14:tracePt t="63419" x="1131888" y="5278438"/>
          <p14:tracePt t="63430" x="1068388" y="5310188"/>
          <p14:tracePt t="63443" x="965200" y="5407025"/>
          <p14:tracePt t="63455" x="669925" y="5637213"/>
          <p14:tracePt t="63468" x="398463" y="5829300"/>
          <p14:tracePt t="63481" x="176213" y="5980113"/>
          <p14:tracePt t="63498" x="63500" y="6069013"/>
          <p14:tracePt t="63515" x="15875" y="6108700"/>
          <p14:tracePt t="63626" x="31750" y="6116638"/>
          <p14:tracePt t="63638" x="79375" y="6092825"/>
          <p14:tracePt t="63651" x="127000" y="6076950"/>
          <p14:tracePt t="63664" x="166688" y="6053138"/>
          <p14:tracePt t="63681" x="207963" y="6045200"/>
          <p14:tracePt t="63697" x="255588" y="6029325"/>
          <p14:tracePt t="63699" x="279400" y="6029325"/>
          <p14:tracePt t="63714" x="295275" y="6029325"/>
          <p14:tracePt t="64676" x="303213" y="6029325"/>
          <p14:tracePt t="64688" x="303213" y="6037263"/>
          <p14:tracePt t="64713" x="303213" y="6053138"/>
          <p14:tracePt t="64725" x="311150" y="6061075"/>
          <p14:tracePt t="64736" x="319088" y="6069013"/>
          <p14:tracePt t="64749" x="319088" y="6092825"/>
          <p14:tracePt t="64762" x="327025" y="6108700"/>
          <p14:tracePt t="64779" x="327025" y="6132513"/>
          <p14:tracePt t="64795" x="327025" y="6148388"/>
          <p14:tracePt t="64812" x="327025" y="6164263"/>
          <p14:tracePt t="64812" x="334963" y="6180138"/>
          <p14:tracePt t="64828" x="334963" y="6188075"/>
          <p14:tracePt t="64845" x="342900" y="6196013"/>
          <p14:tracePt t="65054" x="342900" y="6203950"/>
          <p14:tracePt t="65079" x="342900" y="6211888"/>
          <p14:tracePt t="65091" x="342900" y="6219825"/>
          <p14:tracePt t="65103" x="342900" y="6227763"/>
          <p14:tracePt t="65116" x="342900" y="6235700"/>
          <p14:tracePt t="65128" x="342900" y="6243638"/>
          <p14:tracePt t="65144" x="342900" y="6251575"/>
          <p14:tracePt t="65161" x="342900" y="6259513"/>
          <p14:tracePt t="65274" x="334963" y="6259513"/>
          <p14:tracePt t="65506" x="342900" y="6267450"/>
          <p14:tracePt t="65518" x="366713" y="6275388"/>
          <p14:tracePt t="65530" x="382588" y="6291263"/>
          <p14:tracePt t="65544" x="398463" y="6307138"/>
          <p14:tracePt t="65560" x="430213" y="6330950"/>
          <p14:tracePt t="65577" x="477838" y="6348413"/>
          <p14:tracePt t="65578" x="517525" y="6364288"/>
          <p14:tracePt t="65593" x="550863" y="6372225"/>
          <p14:tracePt t="65610" x="566738" y="6372225"/>
          <p14:tracePt t="65627" x="574675" y="6372225"/>
          <p14:tracePt t="65921" x="566738" y="6372225"/>
          <p14:tracePt t="65934" x="558800" y="6380163"/>
          <p14:tracePt t="65945" x="558800" y="6388100"/>
          <p14:tracePt t="65957" x="550863" y="6403975"/>
          <p14:tracePt t="65970" x="534988" y="6419850"/>
          <p14:tracePt t="65982" x="534988" y="6427788"/>
          <p14:tracePt t="65994" x="517525" y="6459538"/>
          <p14:tracePt t="66009" x="493713" y="6507163"/>
          <p14:tracePt t="66026" x="469900" y="6562725"/>
          <p14:tracePt t="66043" x="454025" y="6602413"/>
          <p14:tracePt t="66043" x="446088" y="6642100"/>
          <p14:tracePt t="66059" x="438150" y="6681788"/>
          <p14:tracePt t="66076" x="438150" y="6738938"/>
          <p14:tracePt t="66092" x="438150" y="6778625"/>
          <p14:tracePt t="66093" x="438150" y="6802438"/>
          <p14:tracePt t="66109" x="438150" y="6818313"/>
          <p14:tracePt t="66126" x="438150" y="6826250"/>
          <p14:tracePt t="66142" x="446088" y="6834188"/>
          <p14:tracePt t="66214" x="454025" y="6834188"/>
          <p14:tracePt t="66311" x="461963" y="6834188"/>
          <p14:tracePt t="66336" x="469900" y="6826250"/>
          <p14:tracePt t="66348" x="469900" y="6818313"/>
          <p14:tracePt t="66360" x="477838" y="6810375"/>
          <p14:tracePt t="66372" x="477838" y="6794500"/>
          <p14:tracePt t="66384" x="477838" y="6786563"/>
          <p14:tracePt t="66397" x="485775" y="6786563"/>
          <p14:tracePt t="66433" x="485775" y="6778625"/>
          <p14:tracePt t="66617" x="485775" y="6770688"/>
          <p14:tracePt t="66873" x="485775" y="6762750"/>
          <p14:tracePt t="67275" x="493713" y="6738938"/>
          <p14:tracePt t="67288" x="517525" y="6699250"/>
          <p14:tracePt t="67300" x="574675" y="6650038"/>
          <p14:tracePt t="67312" x="661988" y="6538913"/>
          <p14:tracePt t="67325" x="893763" y="6330950"/>
          <p14:tracePt t="67340" x="1100138" y="6172200"/>
          <p14:tracePt t="67356" x="1331913" y="6076950"/>
          <p14:tracePt t="67373" x="1450975" y="6053138"/>
          <p14:tracePt t="67374" x="1538288" y="6053138"/>
          <p14:tracePt t="67605" x="1619250" y="6021388"/>
          <p14:tracePt t="67617" x="1714500" y="5972175"/>
          <p14:tracePt t="67630" x="1857375" y="5932488"/>
          <p14:tracePt t="67642" x="1954213" y="5908675"/>
          <p14:tracePt t="67656" x="2033588" y="5892800"/>
          <p14:tracePt t="67672" x="2097088" y="5892800"/>
          <p14:tracePt t="67689" x="2144713" y="5884863"/>
          <p14:tracePt t="67691" x="2184400" y="5884863"/>
          <p14:tracePt t="67706" x="2216150" y="5884863"/>
          <p14:tracePt t="67722" x="2239963" y="5884863"/>
          <p14:tracePt t="67739" x="2265363" y="5884863"/>
          <p14:tracePt t="67740" x="2289175" y="5876925"/>
          <p14:tracePt t="67755" x="2320925" y="5868988"/>
          <p14:tracePt t="67772" x="2344738" y="5868988"/>
          <p14:tracePt t="67789" x="2368550" y="5861050"/>
          <p14:tracePt t="67790" x="2400300" y="5861050"/>
          <p14:tracePt t="67805" x="2439988" y="5853113"/>
          <p14:tracePt t="67822" x="2511425" y="5845175"/>
          <p14:tracePt t="67839" x="2590800" y="5837238"/>
          <p14:tracePt t="67840" x="2671763" y="5829300"/>
          <p14:tracePt t="67855" x="2759075" y="5821363"/>
          <p14:tracePt t="67872" x="2822575" y="5813425"/>
          <p14:tracePt t="67874" x="2862263" y="5805488"/>
          <p14:tracePt t="67889" x="2878138" y="5789613"/>
          <p14:tracePt t="67905" x="2886075" y="5781675"/>
          <p14:tracePt t="67922" x="2901950" y="5734050"/>
          <p14:tracePt t="68155" x="2933700" y="5710238"/>
          <p14:tracePt t="68167" x="2967038" y="5678488"/>
          <p14:tracePt t="68178" x="2990850" y="5645150"/>
          <p14:tracePt t="68191" x="3022600" y="5621338"/>
          <p14:tracePt t="68204" x="3030538" y="5605463"/>
          <p14:tracePt t="68221" x="3038475" y="5597525"/>
          <p14:tracePt t="68238" x="3038475" y="5589588"/>
          <p14:tracePt t="68256" x="3022600" y="5573713"/>
          <p14:tracePt t="68271" x="2990850" y="5573713"/>
          <p14:tracePt t="68288" x="2957513" y="5557838"/>
          <p14:tracePt t="68289" x="2901950" y="5549900"/>
          <p14:tracePt t="68304" x="2830513" y="5534025"/>
          <p14:tracePt t="68321" x="2774950" y="5510213"/>
          <p14:tracePt t="68338" x="2711450" y="5510213"/>
          <p14:tracePt t="68339" x="2632075" y="5510213"/>
          <p14:tracePt t="68354" x="2559050" y="5510213"/>
          <p14:tracePt t="68371" x="2495550" y="5510213"/>
          <p14:tracePt t="68388" x="2408238" y="5518150"/>
          <p14:tracePt t="68389" x="2336800" y="5518150"/>
          <p14:tracePt t="68404" x="2281238" y="5534025"/>
          <p14:tracePt t="68421" x="2224088" y="5541963"/>
          <p14:tracePt t="68437" x="2160588" y="5549900"/>
          <p14:tracePt t="68439" x="2105025" y="5557838"/>
          <p14:tracePt t="68454" x="2057400" y="5565775"/>
          <p14:tracePt t="68471" x="2017713" y="5573713"/>
          <p14:tracePt t="68472" x="1970088" y="5589588"/>
          <p14:tracePt t="68487" x="1905000" y="5621338"/>
          <p14:tracePt t="68504" x="1857375" y="5653088"/>
          <p14:tracePt t="68521" x="1817688" y="5686425"/>
          <p14:tracePt t="68522" x="1785938" y="5710238"/>
          <p14:tracePt t="68537" x="1762125" y="5726113"/>
          <p14:tracePt t="68554" x="1738313" y="5741988"/>
          <p14:tracePt t="68571" x="1706563" y="5765800"/>
          <p14:tracePt t="68572" x="1674813" y="5781675"/>
          <p14:tracePt t="68587" x="1651000" y="5805488"/>
          <p14:tracePt t="68604" x="1627188" y="5805488"/>
          <p14:tracePt t="68620" x="1619250" y="5821363"/>
          <p14:tracePt t="68621" x="1611313" y="5829300"/>
          <p14:tracePt t="68691" x="1611313" y="5845175"/>
          <p14:tracePt t="68703" x="1611313" y="5868988"/>
          <p14:tracePt t="68716" x="1611313" y="5876925"/>
          <p14:tracePt t="68728" x="1611313" y="5892800"/>
          <p14:tracePt t="68741" x="1611313" y="5900738"/>
          <p14:tracePt t="68753" x="1611313" y="5908675"/>
          <p14:tracePt t="68777" x="1611313" y="5916613"/>
          <p14:tracePt t="68789" x="1611313" y="5924550"/>
          <p14:tracePt t="68803" x="1611313" y="5932488"/>
          <p14:tracePt t="68820" x="1627188" y="5932488"/>
          <p14:tracePt t="68836" x="1658938" y="5948363"/>
          <p14:tracePt t="68838" x="1674813" y="5956300"/>
          <p14:tracePt t="68853" x="1690688" y="5956300"/>
          <p14:tracePt t="68870" x="1706563" y="5964238"/>
          <p14:tracePt t="68886" x="1738313" y="5964238"/>
          <p14:tracePt t="68888" x="1770063" y="5964238"/>
          <p14:tracePt t="68903" x="1801813" y="5964238"/>
          <p14:tracePt t="68920" x="1833563" y="5964238"/>
          <p14:tracePt t="68936" x="1881188" y="5964238"/>
          <p14:tracePt t="68938" x="1938338" y="5964238"/>
          <p14:tracePt t="68953" x="1993900" y="5956300"/>
          <p14:tracePt t="68970" x="2065338" y="5940425"/>
          <p14:tracePt t="68986" x="2128838" y="5924550"/>
          <p14:tracePt t="68987" x="2184400" y="5900738"/>
          <p14:tracePt t="69003" x="2224088" y="5884863"/>
          <p14:tracePt t="69020" x="2239963" y="5868988"/>
          <p14:tracePt t="69021" x="2255838" y="5868988"/>
          <p14:tracePt t="69036" x="2255838" y="5861050"/>
          <p14:tracePt t="69082" x="2255838" y="5853113"/>
          <p14:tracePt t="69399" x="2247900" y="5853113"/>
          <p14:tracePt t="69412" x="2224088" y="5853113"/>
          <p14:tracePt t="69424" x="2208213" y="5861050"/>
          <p14:tracePt t="69436" x="2184400" y="5900738"/>
          <p14:tracePt t="69452" x="2120900" y="5948363"/>
          <p14:tracePt t="69469" x="2049463" y="6013450"/>
          <p14:tracePt t="69485" x="1978025" y="6084888"/>
          <p14:tracePt t="69486" x="1889125" y="6180138"/>
          <p14:tracePt t="69502" x="1817688" y="6251575"/>
          <p14:tracePt t="69518" x="1778000" y="6299200"/>
          <p14:tracePt t="69535" x="1746250" y="6323013"/>
          <p14:tracePt t="69535" x="1738313" y="6338888"/>
          <p14:tracePt t="69552" x="1738313" y="6348413"/>
          <p14:tracePt t="69568" x="1738313" y="6356350"/>
          <p14:tracePt t="69594" x="1746250" y="6356350"/>
          <p14:tracePt t="69607" x="1754188" y="6356350"/>
          <p14:tracePt t="69619" x="1762125" y="6356350"/>
          <p14:tracePt t="69635" x="1778000" y="6356350"/>
          <p14:tracePt t="69651" x="1785938" y="6356350"/>
          <p14:tracePt t="69668" x="1793875" y="6356350"/>
          <p14:tracePt t="69668" x="1801813" y="6356350"/>
          <p14:tracePt t="69765" x="1793875" y="6356350"/>
          <p14:tracePt t="69778" x="1778000" y="6356350"/>
          <p14:tracePt t="69790" x="1762125" y="6348413"/>
          <p14:tracePt t="69802" x="1746250" y="6338888"/>
          <p14:tracePt t="69818" x="1722438" y="6330950"/>
          <p14:tracePt t="69834" x="1706563" y="6323013"/>
          <p14:tracePt t="69851" x="1690688" y="6307138"/>
          <p14:tracePt t="69851" x="1674813" y="6307138"/>
          <p14:tracePt t="69868" x="1658938" y="6299200"/>
          <p14:tracePt t="69884" x="1651000" y="6291263"/>
          <p14:tracePt t="69901" x="1635125" y="6291263"/>
          <p14:tracePt t="69901" x="1635125" y="6283325"/>
          <p14:tracePt t="69917" x="1627188" y="6275388"/>
          <p14:tracePt t="69934" x="1611313" y="6267450"/>
          <p14:tracePt t="69951" x="1603375" y="6259513"/>
          <p14:tracePt t="69952" x="1587500" y="6259513"/>
          <p14:tracePt t="69967" x="1571625" y="6251575"/>
          <p14:tracePt t="69984" x="1546225" y="6243638"/>
          <p14:tracePt t="69985" x="1522413" y="6243638"/>
          <p14:tracePt t="70001" x="1506538" y="6243638"/>
          <p14:tracePt t="70017" x="1490663" y="6243638"/>
          <p14:tracePt t="70034" x="1466850" y="6243638"/>
          <p14:tracePt t="70035" x="1450975" y="6243638"/>
          <p14:tracePt t="70051" x="1435100" y="6251575"/>
          <p14:tracePt t="70067" x="1411288" y="6251575"/>
          <p14:tracePt t="70084" x="1395413" y="6267450"/>
          <p14:tracePt t="70084" x="1387475" y="6275388"/>
          <p14:tracePt t="70100" x="1379538" y="6291263"/>
          <p14:tracePt t="70117" x="1371600" y="6299200"/>
          <p14:tracePt t="70119" x="1371600" y="6315075"/>
          <p14:tracePt t="70134" x="1371600" y="6330950"/>
          <p14:tracePt t="70150" x="1371600" y="6338888"/>
          <p14:tracePt t="70167" x="1371600" y="6348413"/>
          <p14:tracePt t="70184" x="1371600" y="6356350"/>
          <p14:tracePt t="70205" x="1371600" y="6364288"/>
          <p14:tracePt t="70217" x="1371600" y="6372225"/>
          <p14:tracePt t="70242" x="1371600" y="6380163"/>
          <p14:tracePt t="70253" x="1379538" y="6396038"/>
          <p14:tracePt t="70267" x="1387475" y="6403975"/>
          <p14:tracePt t="70283" x="1403350" y="6419850"/>
          <p14:tracePt t="70300" x="1411288" y="6427788"/>
          <p14:tracePt t="70317" x="1419225" y="6435725"/>
          <p14:tracePt t="70317" x="1435100" y="6443663"/>
          <p14:tracePt t="70333" x="1443038" y="6451600"/>
          <p14:tracePt t="70350" x="1443038" y="6459538"/>
          <p14:tracePt t="70351" x="1450975" y="6459538"/>
          <p14:tracePt t="70367" x="1466850" y="6459538"/>
          <p14:tracePt t="70383" x="1466850" y="6467475"/>
          <p14:tracePt t="70400" x="1482725" y="6467475"/>
          <p14:tracePt t="70401" x="1506538" y="6467475"/>
          <p14:tracePt t="70416" x="1530350" y="6475413"/>
          <p14:tracePt t="70433" x="1546225" y="6475413"/>
          <p14:tracePt t="70450" x="1562100" y="6475413"/>
          <p14:tracePt t="70451" x="1595438" y="6467475"/>
          <p14:tracePt t="70466" x="1651000" y="6451600"/>
          <p14:tracePt t="70483" x="1714500" y="6411913"/>
          <p14:tracePt t="70500" x="1849438" y="6356350"/>
          <p14:tracePt t="70501" x="2025650" y="6291263"/>
          <p14:tracePt t="70516" x="2265363" y="6235700"/>
          <p14:tracePt t="70533" x="2519363" y="6211888"/>
          <p14:tracePt t="70550" x="2767013" y="6203950"/>
          <p14:tracePt t="70550" x="3014663" y="6203950"/>
          <p14:tracePt t="70566" x="3173413" y="6203950"/>
          <p14:tracePt t="70583" x="3292475" y="6211888"/>
          <p14:tracePt t="70584" x="3381375" y="6211888"/>
          <p14:tracePt t="70599" x="3421063" y="6211888"/>
          <p14:tracePt t="70616" x="3436938" y="6211888"/>
          <p14:tracePt t="71145" x="3444875" y="6211888"/>
          <p14:tracePt t="71169" x="3452813" y="6203950"/>
          <p14:tracePt t="71181" x="3460750" y="6203950"/>
          <p14:tracePt t="71205" x="3468688" y="6196013"/>
          <p14:tracePt t="71218" x="3476625" y="6196013"/>
          <p14:tracePt t="71243" x="3484563" y="6188075"/>
          <p14:tracePt t="71377" x="3476625" y="6188075"/>
          <p14:tracePt t="71584" x="3484563" y="6188075"/>
          <p14:tracePt t="71597" x="3492500" y="6188075"/>
          <p14:tracePt t="71609" x="3492500" y="6180138"/>
          <p14:tracePt t="71621" x="3500438" y="6180138"/>
          <p14:tracePt t="71633" x="3508375" y="6180138"/>
          <p14:tracePt t="71647" x="3516313" y="6180138"/>
          <p14:tracePt t="71664" x="3532188" y="6180138"/>
          <p14:tracePt t="71680" x="3556000" y="6180138"/>
          <p14:tracePt t="71682" x="3571875" y="6180138"/>
          <p14:tracePt t="71697" x="3587750" y="6180138"/>
          <p14:tracePt t="71714" x="3611563" y="6172200"/>
          <p14:tracePt t="71730" x="3619500" y="6172200"/>
          <p14:tracePt t="71732" x="3635375" y="6172200"/>
          <p14:tracePt t="71747" x="3651250" y="6172200"/>
          <p14:tracePt t="71763" x="3676650" y="6172200"/>
          <p14:tracePt t="71780" x="3692525" y="6172200"/>
          <p14:tracePt t="71782" x="3716338" y="6172200"/>
          <p14:tracePt t="71797" x="3756025" y="6172200"/>
          <p14:tracePt t="71813" x="3811588" y="6164263"/>
          <p14:tracePt t="71830" x="3859213" y="6164263"/>
          <p14:tracePt t="71831" x="3922713" y="6164263"/>
          <p14:tracePt t="71847" x="3986213" y="6148388"/>
          <p14:tracePt t="71863" x="4051300" y="6132513"/>
          <p14:tracePt t="71865" x="4090988" y="6092825"/>
          <p14:tracePt t="72012" x="4083050" y="6092825"/>
          <p14:tracePt t="72061" x="4090988" y="6084888"/>
          <p14:tracePt t="72073" x="4114800" y="6076950"/>
          <p14:tracePt t="72084" x="4194175" y="6069013"/>
          <p14:tracePt t="72096" x="4305300" y="6029325"/>
          <p14:tracePt t="72113" x="4489450" y="5972175"/>
          <p14:tracePt t="72129" x="4713288" y="5908675"/>
          <p14:tracePt t="72146" x="4887913" y="5861050"/>
          <p14:tracePt t="72147" x="4991100" y="5837238"/>
          <p14:tracePt t="72163" x="5064125" y="5821363"/>
          <p14:tracePt t="72179" x="5119688" y="5813425"/>
          <p14:tracePt t="72196" x="5167313" y="5805488"/>
          <p14:tracePt t="72196" x="5191125" y="5797550"/>
          <p14:tracePt t="72213" x="5222875" y="5789613"/>
          <p14:tracePt t="72229" x="5254625" y="5781675"/>
          <p14:tracePt t="72246" x="5302250" y="5773738"/>
          <p14:tracePt t="72246" x="5357813" y="5773738"/>
          <p14:tracePt t="72264" x="5414963" y="5773738"/>
          <p14:tracePt t="72267" x="5454650" y="5773738"/>
          <p14:tracePt t="72281" x="5494338" y="5773738"/>
          <p14:tracePt t="72296" x="5526088" y="5773738"/>
          <p14:tracePt t="72312" x="5581650" y="5781675"/>
          <p14:tracePt t="72329" x="5645150" y="5781675"/>
          <p14:tracePt t="72330" x="5724525" y="5797550"/>
          <p14:tracePt t="72536" x="5781675" y="5829300"/>
          <p14:tracePt t="72549" x="5876925" y="5876925"/>
          <p14:tracePt t="72561" x="6051550" y="5916613"/>
          <p14:tracePt t="72572" x="6330950" y="5964238"/>
          <p14:tracePt t="72585" x="6562725" y="5988050"/>
          <p14:tracePt t="72597" x="6761163" y="5995988"/>
          <p14:tracePt t="72612" x="6873875" y="5995988"/>
          <p14:tracePt t="72628" x="6953250" y="5995988"/>
          <p14:tracePt t="72645" x="7008813" y="5995988"/>
          <p14:tracePt t="72646" x="7072313" y="5995988"/>
          <p14:tracePt t="72662" x="7135813" y="5988050"/>
          <p14:tracePt t="72678" x="7169150" y="5988050"/>
          <p14:tracePt t="72695" x="7192963" y="5988050"/>
          <p14:tracePt t="72695" x="7208838" y="5988050"/>
          <p14:tracePt t="72745" x="7208838" y="5980113"/>
          <p14:tracePt t="72769" x="7208838" y="5964238"/>
          <p14:tracePt t="72792" x="7208838" y="5956300"/>
          <p14:tracePt t="72805" x="7200900" y="5940425"/>
          <p14:tracePt t="72817" x="7185025" y="5932488"/>
          <p14:tracePt t="72829" x="7169150" y="5932488"/>
          <p14:tracePt t="72845" x="7153275" y="5924550"/>
          <p14:tracePt t="72861" x="7127875" y="5916613"/>
          <p14:tracePt t="72878" x="7112000" y="5916613"/>
          <p14:tracePt t="72878" x="7088188" y="5916613"/>
          <p14:tracePt t="72894" x="7048500" y="5916613"/>
          <p14:tracePt t="72911" x="6992938" y="5932488"/>
          <p14:tracePt t="72928" x="6921500" y="5956300"/>
          <p14:tracePt t="72928" x="6826250" y="5995988"/>
          <p14:tracePt t="72944" x="6729413" y="6029325"/>
          <p14:tracePt t="72961" x="6642100" y="6061075"/>
          <p14:tracePt t="72978" x="6546850" y="6084888"/>
          <p14:tracePt t="72978" x="6467475" y="6108700"/>
          <p14:tracePt t="72994" x="6402388" y="6124575"/>
          <p14:tracePt t="73011" x="6354763" y="6156325"/>
          <p14:tracePt t="73012" x="6323013" y="6180138"/>
          <p14:tracePt t="73028" x="6267450" y="6219825"/>
          <p14:tracePt t="73044" x="6219825" y="6251575"/>
          <p14:tracePt t="73061" x="6188075" y="6275388"/>
          <p14:tracePt t="73061" x="6164263" y="6291263"/>
          <p14:tracePt t="73078" x="6156325" y="6307138"/>
          <p14:tracePt t="73094" x="6148388" y="6307138"/>
          <p14:tracePt t="73111" x="6148388" y="6315075"/>
          <p14:tracePt t="73127" x="6148388" y="6323013"/>
          <p14:tracePt t="73574" x="6148388" y="6330950"/>
          <p14:tracePt t="73732" x="6140450" y="6330950"/>
          <p14:tracePt t="73770" x="6132513" y="6330950"/>
          <p14:tracePt t="73793" x="6124575" y="6330950"/>
          <p14:tracePt t="73806" x="6116638" y="6330950"/>
          <p14:tracePt t="73818" x="6108700" y="6330950"/>
          <p14:tracePt t="75136" x="6100763" y="6330950"/>
          <p14:tracePt t="75148" x="6083300" y="6330950"/>
          <p14:tracePt t="75161" x="6067425" y="6330950"/>
          <p14:tracePt t="75173" x="6051550" y="6330950"/>
          <p14:tracePt t="75190" x="6011863" y="6330950"/>
          <p14:tracePt t="75206" x="5948363" y="6348413"/>
          <p14:tracePt t="75223" x="5829300" y="6364288"/>
          <p14:tracePt t="75223" x="5589588" y="6419850"/>
          <p14:tracePt t="75239" x="5254625" y="6523038"/>
          <p14:tracePt t="75256" x="4856163" y="6650038"/>
          <p14:tracePt t="75258" x="4441825" y="6754813"/>
          <p14:tracePt t="75273" x="4114800" y="6810375"/>
          <p14:tracePt t="75289" x="3883025" y="6850063"/>
          <p14:tracePt t="75612" x="2041525" y="6723063"/>
          <p14:tracePt t="75624" x="1970088" y="6657975"/>
          <p14:tracePt t="75637" x="1938338" y="6618288"/>
          <p14:tracePt t="75649" x="1922463" y="6602413"/>
          <p14:tracePt t="75661" x="1922463" y="6594475"/>
          <p14:tracePt t="75832" x="1922463" y="6586538"/>
          <p14:tracePt t="75843" x="1922463" y="6578600"/>
          <p14:tracePt t="75856" x="1912938" y="6578600"/>
          <p14:tracePt t="75868" x="1905000" y="6570663"/>
          <p14:tracePt t="75893" x="1897063" y="6554788"/>
          <p14:tracePt t="75905" x="1889125" y="6538913"/>
          <p14:tracePt t="75918" x="1873250" y="6530975"/>
          <p14:tracePt t="75930" x="1857375" y="6515100"/>
          <p14:tracePt t="75941" x="1841500" y="6507163"/>
          <p14:tracePt t="75955" x="1833563" y="6499225"/>
          <p14:tracePt t="75971" x="1817688" y="6491288"/>
          <p14:tracePt t="75988" x="1809750" y="6491288"/>
          <p14:tracePt t="76005" x="1801813" y="6491288"/>
          <p14:tracePt t="76005" x="1793875" y="6491288"/>
          <p14:tracePt t="76021" x="1793875" y="6483350"/>
          <p14:tracePt t="76161" x="1785938" y="6483350"/>
          <p14:tracePt t="76174" x="1762125" y="6483350"/>
          <p14:tracePt t="76186" x="1730375" y="6483350"/>
          <p14:tracePt t="76198" x="1666875" y="6483350"/>
          <p14:tracePt t="76210" x="1587500" y="6491288"/>
          <p14:tracePt t="76222" x="1498600" y="6507163"/>
          <p14:tracePt t="76237" x="1395413" y="6562725"/>
          <p14:tracePt t="76256" x="1323975" y="6626225"/>
          <p14:tracePt t="76259" x="1284288" y="6665913"/>
          <p14:tracePt t="76272" x="1260475" y="6707188"/>
          <p14:tracePt t="76287" x="1252538" y="6723063"/>
          <p14:tracePt t="76304" x="1252538" y="6738938"/>
          <p14:tracePt t="76320" x="1252538" y="6746875"/>
          <p14:tracePt t="76337" x="1260475" y="6762750"/>
          <p14:tracePt t="76354" x="1276350" y="6786563"/>
          <p14:tracePt t="76370" x="1323975" y="6818313"/>
          <p14:tracePt t="76372" x="1363663" y="6850063"/>
          <p14:tracePt t="76503" x="2128838" y="6786563"/>
          <p14:tracePt t="76515" x="2208213" y="6738938"/>
          <p14:tracePt t="76528" x="2328863" y="6691313"/>
          <p14:tracePt t="76540" x="2416175" y="6665913"/>
          <p14:tracePt t="76553" x="2479675" y="6657975"/>
          <p14:tracePt t="76570" x="2559050" y="6642100"/>
          <p14:tracePt t="76587" x="2647950" y="6634163"/>
          <p14:tracePt t="76603" x="2711450" y="6634163"/>
          <p14:tracePt t="76604" x="2798763" y="6626225"/>
          <p14:tracePt t="76620" x="2909888" y="6618288"/>
          <p14:tracePt t="76636" x="3006725" y="6610350"/>
          <p14:tracePt t="76638" x="3117850" y="6586538"/>
          <p14:tracePt t="76653" x="3197225" y="6546850"/>
          <p14:tracePt t="76670" x="3244850" y="6499225"/>
          <p14:tracePt t="76869" x="3268663" y="6499225"/>
          <p14:tracePt t="76881" x="3284538" y="6499225"/>
          <p14:tracePt t="76894" x="3325813" y="6499225"/>
          <p14:tracePt t="76906" x="3373438" y="6499225"/>
          <p14:tracePt t="76919" x="3444875" y="6491288"/>
          <p14:tracePt t="76936" x="3524250" y="6491288"/>
          <p14:tracePt t="76952" x="3595688" y="6491288"/>
          <p14:tracePt t="76969" x="3708400" y="6491288"/>
          <p14:tracePt t="76969" x="3795713" y="6491288"/>
          <p14:tracePt t="76986" x="3922713" y="6491288"/>
          <p14:tracePt t="77002" x="4043363" y="6491288"/>
          <p14:tracePt t="77003" x="4178300" y="6491288"/>
          <p14:tracePt t="77019" x="4281488" y="6467475"/>
          <p14:tracePt t="77036" x="4352925" y="6459538"/>
          <p14:tracePt t="77052" x="4386263" y="6443663"/>
          <p14:tracePt t="77053" x="4410075" y="6435725"/>
          <p14:tracePt t="77187" x="4402138" y="6435725"/>
          <p14:tracePt t="77235" x="4410075" y="6443663"/>
          <p14:tracePt t="77248" x="4425950" y="6451600"/>
          <p14:tracePt t="77260" x="4457700" y="6459538"/>
          <p14:tracePt t="77273" x="4513263" y="6467475"/>
          <p14:tracePt t="77285" x="4584700" y="6475413"/>
          <p14:tracePt t="77302" x="4672013" y="6475413"/>
          <p14:tracePt t="77318" x="4752975" y="6475413"/>
          <p14:tracePt t="77335" x="4856163" y="6475413"/>
          <p14:tracePt t="77335" x="4935538" y="6475413"/>
          <p14:tracePt t="77352" x="4991100" y="6475413"/>
          <p14:tracePt t="77368" x="5038725" y="6475413"/>
          <p14:tracePt t="77370" x="5080000" y="6475413"/>
          <p14:tracePt t="77385" x="5135563" y="6475413"/>
          <p14:tracePt t="77401" x="5183188" y="6475413"/>
          <p14:tracePt t="77418" x="5207000" y="6475413"/>
          <p14:tracePt t="77419" x="5230813" y="6475413"/>
          <p14:tracePt t="77435" x="5246688" y="6467475"/>
          <p14:tracePt t="77451" x="5262563" y="6459538"/>
          <p14:tracePt t="77468" x="5270500" y="6451600"/>
          <p14:tracePt t="77469" x="5278438" y="6435725"/>
          <p14:tracePt t="77485" x="5294313" y="6427788"/>
          <p14:tracePt t="77501" x="5302250" y="6411913"/>
          <p14:tracePt t="77518" x="5310188" y="6403975"/>
          <p14:tracePt t="77519" x="5318125" y="6396038"/>
          <p14:tracePt t="77535" x="5326063" y="6396038"/>
          <p14:tracePt t="77553" x="5334000" y="6388100"/>
          <p14:tracePt t="77615" x="5326063" y="6380163"/>
          <p14:tracePt t="77627" x="5318125" y="6372225"/>
          <p14:tracePt t="77638" x="5310188" y="6364288"/>
          <p14:tracePt t="77651" x="5302250" y="6356350"/>
          <p14:tracePt t="77668" x="5294313" y="6348413"/>
          <p14:tracePt t="77684" x="5286375" y="6338888"/>
          <p14:tracePt t="77701" x="5270500" y="6330950"/>
          <p14:tracePt t="77701" x="5262563" y="6315075"/>
          <p14:tracePt t="77718" x="5246688" y="6307138"/>
          <p14:tracePt t="77734" x="5222875" y="6299200"/>
          <p14:tracePt t="77751" x="5199063" y="6291263"/>
          <p14:tracePt t="77751" x="5183188" y="6291263"/>
          <p14:tracePt t="77767" x="5175250" y="6291263"/>
          <p14:tracePt t="77784" x="5159375" y="6291263"/>
          <p14:tracePt t="77785" x="5143500" y="6291263"/>
          <p14:tracePt t="77801" x="5127625" y="6291263"/>
          <p14:tracePt t="77817" x="5119688" y="6291263"/>
          <p14:tracePt t="77834" x="5103813" y="6299200"/>
          <p14:tracePt t="77834" x="5087938" y="6299200"/>
          <p14:tracePt t="77851" x="5080000" y="6307138"/>
          <p14:tracePt t="77867" x="5064125" y="6315075"/>
          <p14:tracePt t="77884" x="5064125" y="6323013"/>
          <p14:tracePt t="77884" x="5056188" y="6330950"/>
          <p14:tracePt t="77900" x="5046663" y="6330950"/>
          <p14:tracePt t="77917" x="5038725" y="6338888"/>
          <p14:tracePt t="77934" x="5022850" y="6348413"/>
          <p14:tracePt t="77950" x="5014913" y="6356350"/>
          <p14:tracePt t="77967" x="5006975" y="6356350"/>
          <p14:tracePt t="77968" x="4991100" y="6356350"/>
          <p14:tracePt t="77984" x="4983163" y="6364288"/>
          <p14:tracePt t="78000" x="4967288" y="6372225"/>
          <p14:tracePt t="78017" x="4959350" y="6372225"/>
          <p14:tracePt t="78042" x="4951413" y="6380163"/>
          <p14:tracePt t="80494" x="4951413" y="6364288"/>
          <p14:tracePt t="80507" x="4951413" y="6330950"/>
          <p14:tracePt t="80519" x="4991100" y="6227763"/>
          <p14:tracePt t="80532" x="5095875" y="5948363"/>
          <p14:tracePt t="80545" x="5326063" y="5494338"/>
          <p14:tracePt t="80561" x="5541963" y="5064125"/>
          <p14:tracePt t="80578" x="5757863" y="4689475"/>
          <p14:tracePt t="80595" x="5900738" y="4505325"/>
          <p14:tracePt t="80595" x="5948363" y="4441825"/>
          <p14:tracePt t="80611" x="5972175" y="4410075"/>
          <p14:tracePt t="80628" x="5972175" y="4402138"/>
          <p14:tracePt t="80837" x="5988050" y="4378325"/>
          <p14:tracePt t="80849" x="6043613" y="4306888"/>
          <p14:tracePt t="80861" x="6156325" y="4146550"/>
          <p14:tracePt t="80873" x="6315075" y="3963988"/>
          <p14:tracePt t="80885" x="6475413" y="3851275"/>
          <p14:tracePt t="80897" x="6546850" y="3795713"/>
          <p14:tracePt t="80911" x="6570663" y="3787775"/>
          <p14:tracePt t="80927" x="6586538" y="3771900"/>
          <p14:tracePt t="80946" x="6594475" y="3771900"/>
          <p14:tracePt t="80996" x="6586538" y="3771900"/>
          <p14:tracePt t="81007" x="6578600" y="3771900"/>
          <p14:tracePt t="82728" x="6570663" y="3771900"/>
          <p14:tracePt t="82766" x="6562725" y="3771900"/>
          <p14:tracePt t="82777" x="6554788" y="3771900"/>
          <p14:tracePt t="82789" x="6538913" y="3771900"/>
          <p14:tracePt t="82802" x="6483350" y="3771900"/>
          <p14:tracePt t="82814" x="6378575" y="3779838"/>
          <p14:tracePt t="82827" x="6156325" y="3803650"/>
          <p14:tracePt t="82840" x="5765800" y="3883025"/>
          <p14:tracePt t="82856" x="5389563" y="3995738"/>
          <p14:tracePt t="82873" x="5014913" y="4090988"/>
          <p14:tracePt t="82875" x="4776788" y="4138613"/>
          <p14:tracePt t="82890" x="4608513" y="4162425"/>
          <p14:tracePt t="82906" x="4521200" y="4162425"/>
          <p14:tracePt t="82923" x="4481513" y="4162425"/>
          <p14:tracePt t="82925" x="4465638" y="4162425"/>
          <p14:tracePt t="82939" x="4489450" y="4154488"/>
          <p14:tracePt t="83107" x="4457700" y="4154488"/>
          <p14:tracePt t="83119" x="4418013" y="4154488"/>
          <p14:tracePt t="83131" x="4329113" y="4154488"/>
          <p14:tracePt t="83143" x="4210050" y="4154488"/>
          <p14:tracePt t="83156" x="3994150" y="4154488"/>
          <p14:tracePt t="83172" x="3635375" y="4194175"/>
          <p14:tracePt t="83189" x="3292475" y="4241800"/>
          <p14:tracePt t="83206" x="2990850" y="4281488"/>
          <p14:tracePt t="83206" x="2743200" y="4298950"/>
          <p14:tracePt t="83222" x="2598738" y="4281488"/>
          <p14:tracePt t="83239" x="2527300" y="4273550"/>
          <p14:tracePt t="83255" x="2495550" y="4257675"/>
          <p14:tracePt t="83256" x="2487613" y="4257675"/>
          <p14:tracePt t="83461" x="2487613" y="4265613"/>
          <p14:tracePt t="83473" x="2471738" y="4265613"/>
          <p14:tracePt t="83485" x="2447925" y="4265613"/>
          <p14:tracePt t="83498" x="2424113" y="4265613"/>
          <p14:tracePt t="83510" x="2392363" y="4265613"/>
          <p14:tracePt t="83522" x="2336800" y="4257675"/>
          <p14:tracePt t="83538" x="2273300" y="4257675"/>
          <p14:tracePt t="83555" x="2184400" y="4249738"/>
          <p14:tracePt t="83572" x="2097088" y="4249738"/>
          <p14:tracePt t="83572" x="2025650" y="4241800"/>
          <p14:tracePt t="83588" x="1922463" y="4233863"/>
          <p14:tracePt t="83605" x="1833563" y="4210050"/>
          <p14:tracePt t="83621" x="1762125" y="4178300"/>
          <p14:tracePt t="83622" x="1714500" y="4138613"/>
          <p14:tracePt t="83638" x="1674813" y="4106863"/>
          <p14:tracePt t="83655" x="1651000" y="4083050"/>
          <p14:tracePt t="83671" x="1643063" y="4075113"/>
          <p14:tracePt t="83672" x="1643063" y="4067175"/>
          <p14:tracePt t="85500" x="1635125" y="4067175"/>
          <p14:tracePt t="85512" x="1627188" y="4067175"/>
          <p14:tracePt t="85548" x="1619250" y="4067175"/>
          <p14:tracePt t="85573" x="1611313" y="4067175"/>
          <p14:tracePt t="86024" x="1603375" y="4067175"/>
          <p14:tracePt t="86036" x="1587500" y="4067175"/>
          <p14:tracePt t="86049" x="1562100" y="4067175"/>
          <p14:tracePt t="86061" x="1506538" y="4067175"/>
          <p14:tracePt t="86073" x="1419225" y="4067175"/>
          <p14:tracePt t="86086" x="1308100" y="4067175"/>
          <p14:tracePt t="86099" x="1179513" y="4067175"/>
          <p14:tracePt t="86116" x="1036638" y="4067175"/>
          <p14:tracePt t="86133" x="941388" y="4083050"/>
          <p14:tracePt t="86134" x="868363" y="4114800"/>
          <p14:tracePt t="86149" x="820738" y="4138613"/>
          <p14:tracePt t="86166" x="796925" y="4162425"/>
          <p14:tracePt t="86183" x="796925" y="4194175"/>
          <p14:tracePt t="86184" x="796925" y="4233863"/>
          <p14:tracePt t="86199" x="804863" y="4257675"/>
          <p14:tracePt t="86216" x="820738" y="4273550"/>
          <p14:tracePt t="86232" x="836613" y="4298950"/>
          <p14:tracePt t="86234" x="885825" y="4314825"/>
          <p14:tracePt t="86249" x="973138" y="4330700"/>
          <p14:tracePt t="86268" x="1116013" y="4354513"/>
          <p14:tracePt t="86283" x="1211263" y="4354513"/>
          <p14:tracePt t="86299" x="1292225" y="4354513"/>
          <p14:tracePt t="86316" x="1419225" y="4330700"/>
          <p14:tracePt t="86317" x="1643063" y="4249738"/>
          <p14:tracePt t="86332" x="1962150" y="4098925"/>
          <p14:tracePt t="86349" x="2344738" y="3956050"/>
          <p14:tracePt t="86366" x="2767013" y="3827463"/>
          <p14:tracePt t="86367" x="3117850" y="3724275"/>
          <p14:tracePt t="86382" x="3444875" y="3644900"/>
          <p14:tracePt t="86399" x="3619500" y="3613150"/>
          <p14:tracePt t="86415" x="3700463" y="3605213"/>
          <p14:tracePt t="86417" x="3732213" y="3587750"/>
          <p14:tracePt t="86432" x="3748088" y="3579813"/>
          <p14:tracePt t="86452" x="3740150" y="3563938"/>
          <p14:tracePt t="86465" x="3700463" y="3540125"/>
          <p14:tracePt t="86574" x="3692525" y="3540125"/>
          <p14:tracePt t="86622" x="3700463" y="3540125"/>
          <p14:tracePt t="86634" x="3708400" y="3548063"/>
          <p14:tracePt t="86647" x="3716338" y="3563938"/>
          <p14:tracePt t="86660" x="3756025" y="3605213"/>
          <p14:tracePt t="86672" x="3811588" y="3636963"/>
          <p14:tracePt t="86683" x="3875088" y="3668713"/>
          <p14:tracePt t="86698" x="3930650" y="3692525"/>
          <p14:tracePt t="86715" x="4019550" y="3724275"/>
          <p14:tracePt t="86731" x="4098925" y="3732213"/>
          <p14:tracePt t="86733" x="4186238" y="3740150"/>
          <p14:tracePt t="86748" x="4305300" y="3740150"/>
          <p14:tracePt t="86765" x="4418013" y="3740150"/>
          <p14:tracePt t="86781" x="4552950" y="3716338"/>
          <p14:tracePt t="86783" x="4640263" y="3692525"/>
          <p14:tracePt t="86798" x="4695825" y="3668713"/>
          <p14:tracePt t="86815" x="4729163" y="3652838"/>
          <p14:tracePt t="86831" x="4745038" y="3636963"/>
          <p14:tracePt t="86833" x="4752975" y="3613150"/>
          <p14:tracePt t="86848" x="4760913" y="3595688"/>
          <p14:tracePt t="86864" x="4760913" y="3587750"/>
          <p14:tracePt t="86881" x="4760913" y="3563938"/>
          <p14:tracePt t="86882" x="4752975" y="3540125"/>
          <p14:tracePt t="86898" x="4729163" y="3516313"/>
          <p14:tracePt t="86914" x="4664075" y="3492500"/>
          <p14:tracePt t="86916" x="4600575" y="3476625"/>
          <p14:tracePt t="86931" x="4545013" y="3460750"/>
          <p14:tracePt t="86948" x="4457700" y="3436938"/>
          <p14:tracePt t="86964" x="4370388" y="3429000"/>
          <p14:tracePt t="86966" x="4297363" y="3429000"/>
          <p14:tracePt t="86981" x="4202113" y="3429000"/>
          <p14:tracePt t="86998" x="4114800" y="3444875"/>
          <p14:tracePt t="87014" x="4051300" y="3452813"/>
          <p14:tracePt t="87015" x="3978275" y="3468688"/>
          <p14:tracePt t="87031" x="3914775" y="3484563"/>
          <p14:tracePt t="87047" x="3859213" y="3500438"/>
          <p14:tracePt t="87064" x="3819525" y="3516313"/>
          <p14:tracePt t="87065" x="3811588" y="3516313"/>
          <p14:tracePt t="87081" x="3803650" y="3516313"/>
          <p14:tracePt t="87099" x="3803650" y="3524250"/>
          <p14:tracePt t="87344" x="3803650" y="3532188"/>
          <p14:tracePt t="89174" x="3795713" y="3532188"/>
          <p14:tracePt t="89186" x="3771900" y="3532188"/>
          <p14:tracePt t="89199" x="3748088" y="3548063"/>
          <p14:tracePt t="89210" x="3732213" y="3563938"/>
          <p14:tracePt t="89226" x="3692525" y="3595688"/>
          <p14:tracePt t="89243" x="3619500" y="3652838"/>
          <p14:tracePt t="89259" x="3556000" y="3692525"/>
          <p14:tracePt t="89260" x="3492500" y="3740150"/>
          <p14:tracePt t="89276" x="3421063" y="3787775"/>
          <p14:tracePt t="89293" x="3341688" y="3843338"/>
          <p14:tracePt t="89309" x="3276600" y="3906838"/>
          <p14:tracePt t="89310" x="3236913" y="3948113"/>
          <p14:tracePt t="89326" x="3189288" y="3979863"/>
          <p14:tracePt t="89342" x="3149600" y="4003675"/>
          <p14:tracePt t="89359" x="3101975" y="4027488"/>
          <p14:tracePt t="89360" x="3054350" y="4051300"/>
          <p14:tracePt t="89376" x="3022600" y="4067175"/>
          <p14:tracePt t="89392" x="2990850" y="4075113"/>
          <p14:tracePt t="89394" x="2974975" y="4083050"/>
          <p14:tracePt t="89409" x="2967038" y="4090988"/>
          <p14:tracePt t="89426" x="2957513" y="4090988"/>
          <p14:tracePt t="90871" x="2957513" y="4098925"/>
          <p14:tracePt t="90895" x="2957513" y="4106863"/>
          <p14:tracePt t="90919" x="2957513" y="4114800"/>
          <p14:tracePt t="90944" x="2957513" y="4122738"/>
          <p14:tracePt t="91127" x="2957513" y="4130675"/>
          <p14:tracePt t="91163" x="2957513" y="4138613"/>
          <p14:tracePt t="91188" x="2957513" y="4146550"/>
          <p14:tracePt t="91811" x="2957513" y="4154488"/>
          <p14:tracePt t="91824" x="2957513" y="4162425"/>
          <p14:tracePt t="91835" x="2957513" y="4186238"/>
          <p14:tracePt t="91847" x="2957513" y="4202113"/>
          <p14:tracePt t="91859" x="2957513" y="4210050"/>
          <p14:tracePt t="91872" x="2957513" y="4225925"/>
          <p14:tracePt t="91887" x="2967038" y="4241800"/>
          <p14:tracePt t="91904" x="2974975" y="4257675"/>
          <p14:tracePt t="91920" x="2982913" y="4273550"/>
          <p14:tracePt t="91921" x="2990850" y="4298950"/>
          <p14:tracePt t="91937" x="3006725" y="4306888"/>
          <p14:tracePt t="91954" x="3014663" y="4322763"/>
          <p14:tracePt t="91970" x="3022600" y="4330700"/>
          <p14:tracePt t="91987" x="3030538" y="4338638"/>
          <p14:tracePt t="92003" x="3038475" y="4346575"/>
          <p14:tracePt t="92020" x="3046413" y="4354513"/>
          <p14:tracePt t="92055" x="3046413" y="4362450"/>
          <p14:tracePt t="92067" x="3054350" y="4370388"/>
          <p14:tracePt t="92079" x="3062288" y="4370388"/>
          <p14:tracePt t="92103" x="3070225" y="4378325"/>
          <p14:tracePt t="92116" x="3086100" y="4378325"/>
          <p14:tracePt t="92128" x="3109913" y="4386263"/>
          <p14:tracePt t="92140" x="3125788" y="4386263"/>
          <p14:tracePt t="92153" x="3141663" y="4394200"/>
          <p14:tracePt t="92170" x="3157538" y="4402138"/>
          <p14:tracePt t="92186" x="3173413" y="4418013"/>
          <p14:tracePt t="92203" x="3213100" y="4425950"/>
          <p14:tracePt t="92203" x="3252788" y="4433888"/>
          <p14:tracePt t="92220" x="3300413" y="4441825"/>
          <p14:tracePt t="92236" x="3373438" y="4449763"/>
          <p14:tracePt t="92237" x="3452813" y="4449763"/>
          <p14:tracePt t="92255" x="3540125" y="4449763"/>
          <p14:tracePt t="92270" x="3660775" y="4441825"/>
          <p14:tracePt t="92286" x="3748088" y="4425950"/>
          <p14:tracePt t="92287" x="3843338" y="4410075"/>
          <p14:tracePt t="92303" x="3946525" y="4378325"/>
          <p14:tracePt t="92320" x="4011613" y="4346575"/>
          <p14:tracePt t="92336" x="4051300" y="4338638"/>
          <p14:tracePt t="92337" x="4067175" y="4322763"/>
          <p14:tracePt t="92353" x="4075113" y="4314825"/>
          <p14:tracePt t="92373" x="4075113" y="4306888"/>
          <p14:tracePt t="92397" x="4083050" y="4273550"/>
          <p14:tracePt t="92628" x="4114800" y="4273550"/>
          <p14:tracePt t="92641" x="4138613" y="4281488"/>
          <p14:tracePt t="92653" x="4178300" y="4306888"/>
          <p14:tracePt t="92665" x="4233863" y="4338638"/>
          <p14:tracePt t="92677" x="4297363" y="4370388"/>
          <p14:tracePt t="92689" x="4352925" y="4402138"/>
          <p14:tracePt t="92702" x="4418013" y="4441825"/>
          <p14:tracePt t="92719" x="4505325" y="4465638"/>
          <p14:tracePt t="92735" x="4568825" y="4489450"/>
          <p14:tracePt t="92752" x="4640263" y="4513263"/>
          <p14:tracePt t="92752" x="4729163" y="4521200"/>
          <p14:tracePt t="92768" x="4816475" y="4537075"/>
          <p14:tracePt t="92785" x="4872038" y="4537075"/>
          <p14:tracePt t="92802" x="4927600" y="4537075"/>
          <p14:tracePt t="92802" x="4999038" y="4537075"/>
          <p14:tracePt t="92818" x="5072063" y="4521200"/>
          <p14:tracePt t="92835" x="5127625" y="4505325"/>
          <p14:tracePt t="92836" x="5207000" y="4489450"/>
          <p14:tracePt t="92852" x="5302250" y="4473575"/>
          <p14:tracePt t="92868" x="5381625" y="4465638"/>
          <p14:tracePt t="92885" x="5430838" y="4457700"/>
          <p14:tracePt t="92885" x="5470525" y="4449763"/>
          <p14:tracePt t="92902" x="5510213" y="4441825"/>
          <p14:tracePt t="92918" x="5541963" y="4433888"/>
          <p14:tracePt t="92935" x="5565775" y="4425950"/>
          <p14:tracePt t="92936" x="5589588" y="4418013"/>
          <p14:tracePt t="93373" x="5589588" y="4425950"/>
          <p14:tracePt t="93410" x="5589588" y="4433888"/>
          <p14:tracePt t="94558" x="5589588" y="4449763"/>
          <p14:tracePt t="94570" x="5589588" y="4457700"/>
          <p14:tracePt t="94582" x="5589588" y="4465638"/>
          <p14:tracePt t="94594" x="5589588" y="4481513"/>
          <p14:tracePt t="94618" x="5589588" y="4489450"/>
          <p14:tracePt t="94850" x="5613400" y="4489450"/>
          <p14:tracePt t="94863" x="5629275" y="4489450"/>
          <p14:tracePt t="94875" x="5645150" y="4497388"/>
          <p14:tracePt t="94886" x="5653088" y="4497388"/>
          <p14:tracePt t="94899" x="5668963" y="4497388"/>
          <p14:tracePt t="94914" x="5692775" y="4505325"/>
          <p14:tracePt t="94931" x="5724525" y="4513263"/>
          <p14:tracePt t="94947" x="5765800" y="4521200"/>
          <p14:tracePt t="94948" x="5797550" y="4521200"/>
          <p14:tracePt t="94964" x="5861050" y="4521200"/>
          <p14:tracePt t="94980" x="5908675" y="4521200"/>
          <p14:tracePt t="94997" x="5948363" y="4521200"/>
          <p14:tracePt t="94998" x="5995988" y="4521200"/>
          <p14:tracePt t="95014" x="6051550" y="4513263"/>
          <p14:tracePt t="95030" x="6100763" y="4513263"/>
          <p14:tracePt t="95047" x="6124575" y="4513263"/>
          <p14:tracePt t="95048" x="6140450" y="4513263"/>
          <p14:tracePt t="95064" x="6148388" y="4513263"/>
          <p14:tracePt t="95080" x="6164263" y="4513263"/>
          <p14:tracePt t="95097" x="6172200" y="4513263"/>
          <p14:tracePt t="95168" x="6172200" y="4521200"/>
          <p14:tracePt t="95180" x="6180138" y="4521200"/>
          <p14:tracePt t="95192" x="6188075" y="4521200"/>
          <p14:tracePt t="95204" x="6203950" y="4529138"/>
          <p14:tracePt t="95216" x="6211888" y="4529138"/>
          <p14:tracePt t="95230" x="6219825" y="4529138"/>
          <p14:tracePt t="95247" x="6219825" y="4537075"/>
          <p14:tracePt t="95265" x="6227763" y="4537075"/>
          <p14:tracePt t="95266" x="6227763" y="4545013"/>
          <p14:tracePt t="95280" x="6235700" y="4545013"/>
          <p14:tracePt t="95302" x="6243638" y="4552950"/>
          <p14:tracePt t="95327" x="6243638" y="4560888"/>
          <p14:tracePt t="95424" x="6227763" y="4568825"/>
          <p14:tracePt t="95436" x="6196013" y="4568825"/>
          <p14:tracePt t="95448" x="6156325" y="4576763"/>
          <p14:tracePt t="95460" x="6043613" y="4592638"/>
          <p14:tracePt t="95473" x="5805488" y="4616450"/>
          <p14:tracePt t="95485" x="5446713" y="4649788"/>
          <p14:tracePt t="95497" x="5087938" y="4657725"/>
          <p14:tracePt t="95513" x="4752975" y="4673600"/>
          <p14:tracePt t="95529" x="4441825" y="4689475"/>
          <p14:tracePt t="95546" x="4257675" y="4689475"/>
          <p14:tracePt t="95546" x="4130675" y="4689475"/>
          <p14:tracePt t="95563" x="4019550" y="4689475"/>
          <p14:tracePt t="95579" x="3954463" y="4689475"/>
          <p14:tracePt t="95596" x="3906838" y="4689475"/>
          <p14:tracePt t="95596" x="3890963" y="4689475"/>
          <p14:tracePt t="95612" x="3883025" y="4689475"/>
          <p14:tracePt t="96743" x="3922713" y="4665663"/>
          <p14:tracePt t="96755" x="4059238" y="4592638"/>
          <p14:tracePt t="96767" x="4386263" y="4497388"/>
          <p14:tracePt t="96779" x="4840288" y="4449763"/>
          <p14:tracePt t="96793" x="5373688" y="4418013"/>
          <p14:tracePt t="96810" x="5988050" y="4418013"/>
          <p14:tracePt t="96827" x="6562725" y="4418013"/>
          <p14:tracePt t="96843" x="7135813" y="4418013"/>
          <p14:tracePt t="96844" x="7583488" y="4425950"/>
          <p14:tracePt t="96860" x="7870825" y="4425950"/>
          <p14:tracePt t="96876" x="8013700" y="4425950"/>
          <p14:tracePt t="96877" x="8069263" y="4418013"/>
          <p14:tracePt t="96893" x="8085138" y="4402138"/>
          <p14:tracePt t="96910" x="8077200" y="4378325"/>
          <p14:tracePt t="97085" x="8189913" y="4378325"/>
          <p14:tracePt t="97096" x="8356600" y="4370388"/>
          <p14:tracePt t="97108" x="8651875" y="4354513"/>
          <p14:tracePt t="97121" x="9026525" y="4338638"/>
          <p14:tracePt t="97133" x="9409113" y="4338638"/>
          <p14:tracePt t="97145" x="9720263" y="4338638"/>
          <p14:tracePt t="97159" x="9967913" y="4330700"/>
          <p14:tracePt t="97176" x="10118725" y="4330700"/>
          <p14:tracePt t="97192" x="10206038" y="4330700"/>
          <p14:tracePt t="97194" x="10287000" y="4314825"/>
          <p14:tracePt t="97209" x="10334625" y="4314825"/>
          <p14:tracePt t="97226" x="10382250" y="4298950"/>
          <p14:tracePt t="97242" x="10414000" y="4273550"/>
          <p14:tracePt t="97244" x="10477500" y="4233863"/>
          <p14:tracePt t="97261" x="10556875" y="4217988"/>
          <p14:tracePt t="97276" x="10612438" y="4210050"/>
          <p14:tracePt t="97292" x="10645775" y="4202113"/>
          <p14:tracePt t="97293" x="10661650" y="4202113"/>
          <p14:tracePt t="97309" x="10677525" y="4202113"/>
          <p14:tracePt t="97325" x="10677525" y="4194175"/>
          <p14:tracePt t="97342" x="10677525" y="4186238"/>
          <p14:tracePt t="97359" x="10677525" y="4178300"/>
          <p14:tracePt t="97375" x="10677525" y="4154488"/>
          <p14:tracePt t="97392" x="10669588" y="4146550"/>
          <p14:tracePt t="97392" x="10637838" y="4130675"/>
          <p14:tracePt t="97409" x="10588625" y="4106863"/>
          <p14:tracePt t="97425" x="10525125" y="4075113"/>
          <p14:tracePt t="97426" x="10414000" y="4019550"/>
          <p14:tracePt t="97442" x="10261600" y="3930650"/>
          <p14:tracePt t="97458" x="10055225" y="3875088"/>
          <p14:tracePt t="97475" x="9902825" y="3827463"/>
          <p14:tracePt t="97476" x="9712325" y="3787775"/>
          <p14:tracePt t="97492" x="9559925" y="3756025"/>
          <p14:tracePt t="97508" x="9353550" y="3748088"/>
          <p14:tracePt t="97525" x="9217025" y="3748088"/>
          <p14:tracePt t="97525" x="9050338" y="3763963"/>
          <p14:tracePt t="97542" x="8923338" y="3787775"/>
          <p14:tracePt t="97558" x="8810625" y="3851275"/>
          <p14:tracePt t="97575" x="8675688" y="3938588"/>
          <p14:tracePt t="97575" x="8580438" y="4011613"/>
          <p14:tracePt t="97592" x="8515350" y="4067175"/>
          <p14:tracePt t="97608" x="8467725" y="4114800"/>
          <p14:tracePt t="97609" x="8428038" y="4194175"/>
          <p14:tracePt t="97625" x="8396288" y="4273550"/>
          <p14:tracePt t="97641" x="8372475" y="4346575"/>
          <p14:tracePt t="97658" x="8356600" y="4402138"/>
          <p14:tracePt t="97659" x="8348663" y="4481513"/>
          <p14:tracePt t="97675" x="8348663" y="4568825"/>
          <p14:tracePt t="97691" x="8348663" y="4624388"/>
          <p14:tracePt t="97708" x="8356600" y="4673600"/>
          <p14:tracePt t="97709" x="8372475" y="4713288"/>
          <p14:tracePt t="97725" x="8388350" y="4792663"/>
          <p14:tracePt t="97741" x="8404225" y="4864100"/>
          <p14:tracePt t="97758" x="8428038" y="4919663"/>
          <p14:tracePt t="97758" x="8443913" y="4967288"/>
          <p14:tracePt t="97774" x="8467725" y="5008563"/>
          <p14:tracePt t="97791" x="8507413" y="5048250"/>
          <p14:tracePt t="97792" x="8572500" y="5095875"/>
          <p14:tracePt t="97808" x="8620125" y="5135563"/>
          <p14:tracePt t="97824" x="8683625" y="5175250"/>
          <p14:tracePt t="97841" x="8747125" y="5199063"/>
          <p14:tracePt t="97842" x="8850313" y="5214938"/>
          <p14:tracePt t="97858" x="8939213" y="5222875"/>
          <p14:tracePt t="97874" x="9034463" y="5230813"/>
          <p14:tracePt t="97891" x="9137650" y="5230813"/>
          <p14:tracePt t="97892" x="9242425" y="5230813"/>
          <p14:tracePt t="97908" x="9345613" y="5230813"/>
          <p14:tracePt t="97924" x="9448800" y="5199063"/>
          <p14:tracePt t="97941" x="9551988" y="5151438"/>
          <p14:tracePt t="97941" x="9688513" y="5080000"/>
          <p14:tracePt t="97958" x="9783763" y="5040313"/>
          <p14:tracePt t="97974" x="9886950" y="5008563"/>
          <p14:tracePt t="97976" x="9999663" y="4976813"/>
          <p14:tracePt t="97991" x="10086975" y="4959350"/>
          <p14:tracePt t="98007" x="10166350" y="4943475"/>
          <p14:tracePt t="98024" x="10261600" y="4911725"/>
          <p14:tracePt t="98025" x="10342563" y="4887913"/>
          <p14:tracePt t="98041" x="10421938" y="4824413"/>
          <p14:tracePt t="98057" x="10501313" y="4760913"/>
          <p14:tracePt t="98074" x="10580688" y="4721225"/>
          <p14:tracePt t="98075" x="10645775" y="4681538"/>
          <p14:tracePt t="98090" x="10677525" y="4657725"/>
          <p14:tracePt t="98107" x="10685463" y="4641850"/>
          <p14:tracePt t="98124" x="10693400" y="4641850"/>
          <p14:tracePt t="98125" x="10693400" y="4624388"/>
          <p14:tracePt t="98140" x="10693400" y="4616450"/>
          <p14:tracePt t="98157" x="10693400" y="4608513"/>
          <p14:tracePt t="98158" x="10693400" y="4584700"/>
          <p14:tracePt t="98174" x="10677525" y="4537075"/>
          <p14:tracePt t="98190" x="10637838" y="4497388"/>
          <p14:tracePt t="98207" x="10588625" y="4449763"/>
          <p14:tracePt t="98208" x="10533063" y="4410075"/>
          <p14:tracePt t="98224" x="10477500" y="4362450"/>
          <p14:tracePt t="98240" x="10382250" y="4298950"/>
          <p14:tracePt t="98257" x="10294938" y="4241800"/>
          <p14:tracePt t="98258" x="10221913" y="4194175"/>
          <p14:tracePt t="98276" x="10134600" y="4170363"/>
          <p14:tracePt t="98290" x="10047288" y="4154488"/>
          <p14:tracePt t="98292" x="9975850" y="4138613"/>
          <p14:tracePt t="98307" x="9918700" y="4138613"/>
          <p14:tracePt t="98323" x="9863138" y="4130675"/>
          <p14:tracePt t="98340" x="9799638" y="4130675"/>
          <p14:tracePt t="98357" x="9767888" y="4130675"/>
          <p14:tracePt t="98358" x="9744075" y="4130675"/>
          <p14:tracePt t="98373" x="9728200" y="4130675"/>
          <p14:tracePt t="98390" x="9712325" y="4130675"/>
          <p14:tracePt t="98406" x="9704388" y="4130675"/>
          <p14:tracePt t="98423" x="9696450" y="4130675"/>
          <p14:tracePt t="98440" x="9688513" y="4130675"/>
          <p14:tracePt t="99270" x="9688513" y="4122738"/>
          <p14:tracePt t="99342" x="9688513" y="4114800"/>
          <p14:tracePt t="100259" x="9672638" y="4114800"/>
          <p14:tracePt t="100270" x="9640888" y="4138613"/>
          <p14:tracePt t="100282" x="9609138" y="4178300"/>
          <p14:tracePt t="100295" x="9567863" y="4257675"/>
          <p14:tracePt t="100307" x="9536113" y="4322763"/>
          <p14:tracePt t="100319" x="9496425" y="4394200"/>
          <p14:tracePt t="100336" x="9448800" y="4497388"/>
          <p14:tracePt t="100352" x="9401175" y="4600575"/>
          <p14:tracePt t="100369" x="9369425" y="4681538"/>
          <p14:tracePt t="100369" x="9337675" y="4752975"/>
          <p14:tracePt t="100386" x="9313863" y="4824413"/>
          <p14:tracePt t="100402" x="9305925" y="4872038"/>
          <p14:tracePt t="100419" x="9305925" y="4895850"/>
          <p14:tracePt t="100624" x="9290050" y="4895850"/>
          <p14:tracePt t="100637" x="9290050" y="4903788"/>
          <p14:tracePt t="100649" x="9274175" y="4927600"/>
          <p14:tracePt t="100661" x="9250363" y="4967288"/>
          <p14:tracePt t="100673" x="9217025" y="5008563"/>
          <p14:tracePt t="100685" x="9169400" y="5032375"/>
          <p14:tracePt t="100701" x="9129713" y="5048250"/>
          <p14:tracePt t="100718" x="9097963" y="5064125"/>
          <p14:tracePt t="100735" x="9050338" y="5072063"/>
          <p14:tracePt t="100735" x="8986838" y="5080000"/>
          <p14:tracePt t="100751" x="8931275" y="5080000"/>
          <p14:tracePt t="100768" x="8850313" y="5080000"/>
          <p14:tracePt t="100785" x="8763000" y="5072063"/>
          <p14:tracePt t="100785" x="8683625" y="5056188"/>
          <p14:tracePt t="100801" x="8596313" y="5040313"/>
          <p14:tracePt t="100818" x="8507413" y="4992688"/>
          <p14:tracePt t="100819" x="8428038" y="4919663"/>
          <p14:tracePt t="100835" x="8372475" y="4848225"/>
          <p14:tracePt t="100851" x="8324850" y="4784725"/>
          <p14:tracePt t="100868" x="8293100" y="4729163"/>
          <p14:tracePt t="100869" x="8269288" y="4649788"/>
          <p14:tracePt t="100884" x="8253413" y="4584700"/>
          <p14:tracePt t="100901" x="8245475" y="4545013"/>
          <p14:tracePt t="100918" x="8245475" y="4529138"/>
          <p14:tracePt t="100919" x="8245475" y="4513263"/>
          <p14:tracePt t="100934" x="8245475" y="4505325"/>
          <p14:tracePt t="100951" x="8245475" y="4497388"/>
          <p14:tracePt t="100967" x="8253413" y="4489450"/>
          <p14:tracePt t="100984" x="8261350" y="4489450"/>
          <p14:tracePt t="101235" x="8261350" y="4497388"/>
          <p14:tracePt t="101248" x="8261350" y="4513263"/>
          <p14:tracePt t="101260" x="8261350" y="4529138"/>
          <p14:tracePt t="101271" x="8253413" y="4545013"/>
          <p14:tracePt t="101284" x="8253413" y="4560888"/>
          <p14:tracePt t="101300" x="8253413" y="4584700"/>
          <p14:tracePt t="101317" x="8253413" y="4600575"/>
          <p14:tracePt t="101333" x="8253413" y="4608513"/>
          <p14:tracePt t="101369" x="8253413" y="4600575"/>
          <p14:tracePt t="101382" x="8253413" y="4584700"/>
          <p14:tracePt t="101393" x="8245475" y="4568825"/>
          <p14:tracePt t="101405" x="8245475" y="4545013"/>
          <p14:tracePt t="101418" x="8245475" y="4505325"/>
          <p14:tracePt t="101433" x="8245475" y="4457700"/>
          <p14:tracePt t="101450" x="8245475" y="4425950"/>
          <p14:tracePt t="101467" x="8245475" y="4378325"/>
          <p14:tracePt t="101467" x="8245475" y="4330700"/>
          <p14:tracePt t="101483" x="8245475" y="4281488"/>
          <p14:tracePt t="101500" x="8245475" y="4249738"/>
          <p14:tracePt t="101516" x="8245475" y="4233863"/>
          <p14:tracePt t="101517" x="8245475" y="4217988"/>
          <p14:tracePt t="101588" x="8245475" y="4241800"/>
          <p14:tracePt t="101601" x="8253413" y="4281488"/>
          <p14:tracePt t="101613" x="8261350" y="4338638"/>
          <p14:tracePt t="101626" x="8261350" y="4394200"/>
          <p14:tracePt t="101637" x="8261350" y="4489450"/>
          <p14:tracePt t="101649" x="8261350" y="4576763"/>
          <p14:tracePt t="101666" x="8261350" y="4681538"/>
          <p14:tracePt t="101683" x="8269288" y="4792663"/>
          <p14:tracePt t="101699" x="8269288" y="4872038"/>
          <p14:tracePt t="101700" x="8269288" y="4903788"/>
          <p14:tracePt t="101716" x="8269288" y="4927600"/>
          <p14:tracePt t="101733" x="8269288" y="4935538"/>
          <p14:tracePt t="101749" x="8269288" y="4943475"/>
          <p14:tracePt t="101931" x="8277225" y="4959350"/>
          <p14:tracePt t="101943" x="8293100" y="4992688"/>
          <p14:tracePt t="101955" x="8308975" y="5032375"/>
          <p14:tracePt t="101967" x="8324850" y="5080000"/>
          <p14:tracePt t="101982" x="8340725" y="5151438"/>
          <p14:tracePt t="101999" x="8356600" y="5230813"/>
          <p14:tracePt t="102015" x="8372475" y="5286375"/>
          <p14:tracePt t="102016" x="8388350" y="5327650"/>
          <p14:tracePt t="102032" x="8412163" y="5359400"/>
          <p14:tracePt t="102049" x="8428038" y="5367338"/>
          <p14:tracePt t="102065" x="8443913" y="5367338"/>
          <p14:tracePt t="102066" x="8467725" y="5367338"/>
          <p14:tracePt t="102082" x="8483600" y="5351463"/>
          <p14:tracePt t="102098" x="8499475" y="5335588"/>
          <p14:tracePt t="102115" x="8531225" y="5278438"/>
          <p14:tracePt t="102116" x="8643938" y="5191125"/>
          <p14:tracePt t="102132" x="8826500" y="5064125"/>
          <p14:tracePt t="102148" x="9137650" y="4864100"/>
          <p14:tracePt t="102150" x="9504363" y="4673600"/>
          <p14:tracePt t="102165" x="9902825" y="4529138"/>
          <p14:tracePt t="102182" x="10166350" y="4457700"/>
          <p14:tracePt t="102198" x="10350500" y="4410075"/>
          <p14:tracePt t="102200" x="10437813" y="4394200"/>
          <p14:tracePt t="102215" x="10461625" y="4378325"/>
          <p14:tracePt t="102232" x="10469563" y="4378325"/>
          <p14:tracePt t="102248" x="10469563" y="4370388"/>
          <p14:tracePt t="102267" x="10469563" y="4362450"/>
          <p14:tracePt t="102282" x="10453688" y="4362450"/>
          <p14:tracePt t="102298" x="10445750" y="4362450"/>
          <p14:tracePt t="102315" x="10437813" y="4362450"/>
          <p14:tracePt t="102331" x="10437813" y="4354513"/>
          <p14:tracePt t="102348" x="10429875" y="4346575"/>
          <p14:tracePt t="102365" x="10429875" y="4338638"/>
          <p14:tracePt t="102504" x="10421938" y="4338638"/>
          <p14:tracePt t="102529" x="10414000" y="4338638"/>
          <p14:tracePt t="102553" x="10406063" y="4338638"/>
          <p14:tracePt t="102578" x="10398125" y="4346575"/>
          <p14:tracePt t="102590" x="10382250" y="4354513"/>
          <p14:tracePt t="102602" x="10374313" y="4354513"/>
          <p14:tracePt t="102615" x="10358438" y="4362450"/>
          <p14:tracePt t="102631" x="10342563" y="4370388"/>
          <p14:tracePt t="102647" x="10326688" y="4378325"/>
          <p14:tracePt t="102664" x="10302875" y="4394200"/>
          <p14:tracePt t="102664" x="10253663" y="4418013"/>
          <p14:tracePt t="102681" x="10206038" y="4441825"/>
          <p14:tracePt t="102697" x="10158413" y="4465638"/>
          <p14:tracePt t="102714" x="10079038" y="4481513"/>
          <p14:tracePt t="102714" x="9991725" y="4489450"/>
          <p14:tracePt t="102730" x="9910763" y="4497388"/>
          <p14:tracePt t="102747" x="9807575" y="4497388"/>
          <p14:tracePt t="102749" x="9704388" y="4489450"/>
          <p14:tracePt t="102764" x="9609138" y="4457700"/>
          <p14:tracePt t="102781" x="9472613" y="4402138"/>
          <p14:tracePt t="102797" x="9369425" y="4370388"/>
          <p14:tracePt t="102798" x="9274175" y="4338638"/>
          <p14:tracePt t="102814" x="9169400" y="4314825"/>
          <p14:tracePt t="102830" x="9105900" y="4291013"/>
          <p14:tracePt t="102847" x="9050338" y="4273550"/>
          <p14:tracePt t="102848" x="9002713" y="4241800"/>
          <p14:tracePt t="102864" x="8931275" y="4194175"/>
          <p14:tracePt t="102880" x="8874125" y="4138613"/>
          <p14:tracePt t="102897" x="8826500" y="4098925"/>
          <p14:tracePt t="102898" x="8802688" y="4083050"/>
          <p14:tracePt t="102913" x="8778875" y="4067175"/>
          <p14:tracePt t="102930" x="8770938" y="4059238"/>
          <p14:tracePt t="102931" x="8755063" y="4059238"/>
          <p14:tracePt t="103017" x="8763000" y="4059238"/>
          <p14:tracePt t="103029" x="8810625" y="4067175"/>
          <p14:tracePt t="103041" x="8907463" y="4114800"/>
          <p14:tracePt t="103054" x="9113838" y="4186238"/>
          <p14:tracePt t="103065" x="9424988" y="4291013"/>
          <p14:tracePt t="103080" x="9775825" y="4481513"/>
          <p14:tracePt t="103096" x="10142538" y="4657725"/>
          <p14:tracePt t="103113" x="10541000" y="4800600"/>
          <p14:tracePt t="103115" x="10852150" y="4887913"/>
          <p14:tracePt t="103130" x="11091863" y="4943475"/>
          <p14:tracePt t="103146" x="11195050" y="4967288"/>
          <p14:tracePt t="103163" x="11250613" y="4984750"/>
          <p14:tracePt t="103164" x="11266488" y="4984750"/>
          <p14:tracePt t="103179" x="11274425" y="4984750"/>
          <p14:tracePt t="103213" x="11266488" y="4976813"/>
          <p14:tracePt t="103224" x="11258550" y="4967288"/>
          <p14:tracePt t="103236" x="11242675" y="4951413"/>
          <p14:tracePt t="103249" x="11218863" y="4935538"/>
          <p14:tracePt t="103263" x="11195050" y="4887913"/>
          <p14:tracePt t="103279" x="11163300" y="4816475"/>
          <p14:tracePt t="103296" x="11139488" y="4752975"/>
          <p14:tracePt t="103297" x="11123613" y="4689475"/>
          <p14:tracePt t="103313" x="11107738" y="4641850"/>
          <p14:tracePt t="103329" x="11099800" y="4568825"/>
          <p14:tracePt t="103346" x="11083925" y="4489450"/>
          <p14:tracePt t="103347" x="11083925" y="4449763"/>
          <p14:tracePt t="103362" x="11083925" y="4418013"/>
          <p14:tracePt t="103379" x="11115675" y="4394200"/>
          <p14:tracePt t="103396" x="11131550" y="4370388"/>
          <p14:tracePt t="103397" x="11163300" y="4354513"/>
          <p14:tracePt t="103412" x="11171238" y="4338638"/>
          <p14:tracePt t="103469" x="11163300" y="4338638"/>
          <p14:tracePt t="103481" x="11147425" y="4338638"/>
          <p14:tracePt t="103494" x="11139488" y="4338638"/>
          <p14:tracePt t="103505" x="11131550" y="4346575"/>
          <p14:tracePt t="103530" x="11131550" y="4354513"/>
          <p14:tracePt t="103554" x="11131550" y="4370388"/>
          <p14:tracePt t="103566" x="11123613" y="4402138"/>
          <p14:tracePt t="103578" x="11123613" y="4457700"/>
          <p14:tracePt t="103591" x="11115675" y="4497388"/>
          <p14:tracePt t="103603" x="11107738" y="4552950"/>
          <p14:tracePt t="103615" x="11107738" y="4641850"/>
          <p14:tracePt t="103628" x="11099800" y="4713288"/>
          <p14:tracePt t="103645" x="11099800" y="4752975"/>
          <p14:tracePt t="103662" x="11099800" y="4808538"/>
          <p14:tracePt t="103678" x="11091863" y="4864100"/>
          <p14:tracePt t="103679" x="11091863" y="4895850"/>
          <p14:tracePt t="103695" x="11091863" y="4919663"/>
          <p14:tracePt t="103712" x="11091863" y="4927600"/>
          <p14:tracePt t="103737" x="11083925" y="4927600"/>
          <p14:tracePt t="104836" x="11083925" y="4919663"/>
          <p14:tracePt t="105373" x="11083925" y="4911725"/>
          <p14:tracePt t="105398" x="11083925" y="4903788"/>
          <p14:tracePt t="105483" x="11083925" y="4895850"/>
          <p14:tracePt t="105715" x="11083925" y="4887913"/>
          <p14:tracePt t="105727" x="11083925" y="4879975"/>
          <p14:tracePt t="105751" x="11083925" y="4872038"/>
          <p14:tracePt t="105923" x="11083925" y="4840288"/>
          <p14:tracePt t="105934" x="11068050" y="4808538"/>
          <p14:tracePt t="105946" x="11036300" y="4768850"/>
          <p14:tracePt t="105959" x="10971213" y="4705350"/>
          <p14:tracePt t="105974" x="10891838" y="4584700"/>
          <p14:tracePt t="105990" x="10764838" y="4457700"/>
          <p14:tracePt t="106007" x="10596563" y="4298950"/>
          <p14:tracePt t="106008" x="10461625" y="4138613"/>
          <p14:tracePt t="106023" x="10318750" y="4003675"/>
          <p14:tracePt t="106040" x="10213975" y="3914775"/>
          <p14:tracePt t="106057" x="10158413" y="3851275"/>
          <p14:tracePt t="106057" x="10134600" y="3835400"/>
          <p14:tracePt t="106073" x="10126663" y="3835400"/>
          <p14:tracePt t="106410" x="10118725" y="3835400"/>
          <p14:tracePt t="106484" x="10110788" y="3835400"/>
          <p14:tracePt t="106495" x="10094913" y="3835400"/>
          <p14:tracePt t="106508" x="10079038" y="3827463"/>
          <p14:tracePt t="106520" x="10047288" y="3827463"/>
          <p14:tracePt t="106533" x="10023475" y="3827463"/>
          <p14:tracePt t="106545" x="9975850" y="3827463"/>
          <p14:tracePt t="106556" x="9910763" y="3827463"/>
          <p14:tracePt t="106572" x="9839325" y="3819525"/>
          <p14:tracePt t="106589" x="9744075" y="3819525"/>
          <p14:tracePt t="106605" x="9656763" y="3819525"/>
          <p14:tracePt t="106606" x="9575800" y="3819525"/>
          <p14:tracePt t="106622" x="9488488" y="3827463"/>
          <p14:tracePt t="106639" x="9417050" y="3835400"/>
          <p14:tracePt t="106655" x="9361488" y="3851275"/>
          <p14:tracePt t="106656" x="9282113" y="3875088"/>
          <p14:tracePt t="106672" x="9201150" y="3906838"/>
          <p14:tracePt t="106689" x="9137650" y="3930650"/>
          <p14:tracePt t="106705" x="9105900" y="3948113"/>
          <p14:tracePt t="106706" x="9066213" y="3963988"/>
          <p14:tracePt t="106722" x="9034463" y="3971925"/>
          <p14:tracePt t="106739" x="8986838" y="3987800"/>
          <p14:tracePt t="106740" x="8947150" y="4003675"/>
          <p14:tracePt t="106755" x="8923338" y="4019550"/>
          <p14:tracePt t="106772" x="8899525" y="4027488"/>
          <p14:tracePt t="106788" x="8891588" y="4043363"/>
          <p14:tracePt t="106790" x="8874125" y="4059238"/>
          <p14:tracePt t="106805" x="8874125" y="4067175"/>
          <p14:tracePt t="106822" x="8874125" y="4075113"/>
          <p14:tracePt t="106838" x="8874125" y="4083050"/>
          <p14:tracePt t="106855" x="8874125" y="4098925"/>
          <p14:tracePt t="106872" x="8874125" y="4114800"/>
          <p14:tracePt t="106888" x="8874125" y="4138613"/>
          <p14:tracePt t="106890" x="8874125" y="4154488"/>
          <p14:tracePt t="106905" x="8874125" y="4162425"/>
          <p14:tracePt t="106921" x="8874125" y="4170363"/>
          <p14:tracePt t="106923" x="8883650" y="4178300"/>
          <p14:tracePt t="106938" x="8915400" y="4194175"/>
          <p14:tracePt t="106955" x="8939213" y="4202113"/>
          <p14:tracePt t="106971" x="8963025" y="4202113"/>
          <p14:tracePt t="106973" x="8986838" y="4217988"/>
          <p14:tracePt t="106988" x="9018588" y="4225925"/>
          <p14:tracePt t="107005" x="9058275" y="4233863"/>
          <p14:tracePt t="107021" x="9105900" y="4241800"/>
          <p14:tracePt t="107023" x="9153525" y="4241800"/>
          <p14:tracePt t="107038" x="9224963" y="4241800"/>
          <p14:tracePt t="107054" x="9305925" y="4225925"/>
          <p14:tracePt t="107071" x="9385300" y="4202113"/>
          <p14:tracePt t="107072" x="9480550" y="4178300"/>
          <p14:tracePt t="107088" x="9567863" y="4162425"/>
          <p14:tracePt t="107104" x="9664700" y="4130675"/>
          <p14:tracePt t="107121" x="9775825" y="4098925"/>
          <p14:tracePt t="107122" x="9894888" y="4043363"/>
          <p14:tracePt t="107138" x="10015538" y="3995738"/>
          <p14:tracePt t="107154" x="10158413" y="3930650"/>
          <p14:tracePt t="107156" x="10294938" y="3883025"/>
          <p14:tracePt t="107171" x="10445750" y="3851275"/>
          <p14:tracePt t="107188" x="10556875" y="3827463"/>
          <p14:tracePt t="107204" x="10661650" y="3811588"/>
          <p14:tracePt t="107206" x="10780713" y="3795713"/>
          <p14:tracePt t="107221" x="10852150" y="3779838"/>
          <p14:tracePt t="107238" x="10931525" y="3756025"/>
          <p14:tracePt t="107254" x="11004550" y="3732213"/>
          <p14:tracePt t="107255" x="11060113" y="3684588"/>
          <p14:tracePt t="107273" x="11091863" y="3660775"/>
          <p14:tracePt t="107288" x="11115675" y="3629025"/>
          <p14:tracePt t="107289" x="11115675" y="3621088"/>
          <p14:tracePt t="107304" x="11115675" y="3605213"/>
          <p14:tracePt t="107321" x="11091863" y="3595688"/>
          <p14:tracePt t="107337" x="11060113" y="3587750"/>
          <p14:tracePt t="107339" x="11012488" y="3571875"/>
          <p14:tracePt t="107354" x="10963275" y="3563938"/>
          <p14:tracePt t="107371" x="10907713" y="3548063"/>
          <p14:tracePt t="107387" x="10820400" y="3540125"/>
          <p14:tracePt t="107388" x="10741025" y="3524250"/>
          <p14:tracePt t="107404" x="10669588" y="3516313"/>
          <p14:tracePt t="107420" x="10564813" y="3516313"/>
          <p14:tracePt t="107437" x="10485438" y="3516313"/>
          <p14:tracePt t="107438" x="10414000" y="3516313"/>
          <p14:tracePt t="107454" x="10326688" y="3516313"/>
          <p14:tracePt t="107470" x="10253663" y="3524250"/>
          <p14:tracePt t="107487" x="10174288" y="3540125"/>
          <p14:tracePt t="107488" x="10094913" y="3548063"/>
          <p14:tracePt t="107504" x="9999663" y="3556000"/>
          <p14:tracePt t="107520" x="9918700" y="3563938"/>
          <p14:tracePt t="107522" x="9855200" y="3579813"/>
          <p14:tracePt t="107537" x="9799638" y="3587750"/>
          <p14:tracePt t="107554" x="9728200" y="3605213"/>
          <p14:tracePt t="107570" x="9672638" y="3629025"/>
          <p14:tracePt t="107571" x="9640888" y="3629025"/>
          <p14:tracePt t="107587" x="9593263" y="3636963"/>
          <p14:tracePt t="107603" x="9536113" y="3636963"/>
          <p14:tracePt t="107620" x="9472613" y="3636963"/>
          <p14:tracePt t="107621" x="9417050" y="3636963"/>
          <p14:tracePt t="107637" x="9385300" y="3636963"/>
          <p14:tracePt t="107653" x="9337675" y="3636963"/>
          <p14:tracePt t="107670" x="9282113" y="3668713"/>
          <p14:tracePt t="107671" x="9209088" y="3684588"/>
          <p14:tracePt t="107687" x="9153525" y="3700463"/>
          <p14:tracePt t="107703" x="9105900" y="3708400"/>
          <p14:tracePt t="107705" x="9050338" y="3716338"/>
          <p14:tracePt t="107720" x="8986838" y="3724275"/>
          <p14:tracePt t="107736" x="8939213" y="3732213"/>
          <p14:tracePt t="107753" x="8891588" y="3740150"/>
          <p14:tracePt t="107754" x="8866188" y="3740150"/>
          <p14:tracePt t="107770" x="8834438" y="3740150"/>
          <p14:tracePt t="107786" x="8810625" y="3756025"/>
          <p14:tracePt t="107803" x="8786813" y="3763963"/>
          <p14:tracePt t="107804" x="8755063" y="3771900"/>
          <p14:tracePt t="107820" x="8739188" y="3771900"/>
          <p14:tracePt t="107836" x="8731250" y="3771900"/>
          <p14:tracePt t="107853" x="8723313" y="3771900"/>
          <p14:tracePt t="107869" x="8715375" y="3771900"/>
          <p14:tracePt t="109243" x="8715375" y="3779838"/>
          <p14:tracePt t="109267" x="8715375" y="3787775"/>
          <p14:tracePt t="109279" x="8715375" y="3795713"/>
          <p14:tracePt t="109291" x="8715375" y="3803650"/>
          <p14:tracePt t="109316" x="8715375" y="3811588"/>
          <p14:tracePt t="109353" x="8715375" y="3819525"/>
          <p14:tracePt t="109633" x="8723313" y="3819525"/>
          <p14:tracePt t="109646" x="8723313" y="3811588"/>
          <p14:tracePt t="109657" x="8731250" y="3811588"/>
          <p14:tracePt t="113422" x="8723313" y="3803650"/>
          <p14:tracePt t="113434" x="8675688" y="3787775"/>
          <p14:tracePt t="113446" x="8580438" y="3787775"/>
          <p14:tracePt t="113458" x="8340725" y="3827463"/>
          <p14:tracePt t="113474" x="7886700" y="3914775"/>
          <p14:tracePt t="113491" x="7359650" y="4011613"/>
          <p14:tracePt t="113507" x="6745288" y="4210050"/>
          <p14:tracePt t="113508" x="6211888" y="4394200"/>
          <p14:tracePt t="113524" x="5805488" y="4576763"/>
          <p14:tracePt t="113541" x="5605463" y="4697413"/>
          <p14:tracePt t="113557" x="5526088" y="4729163"/>
          <p14:tracePt t="113558" x="5510213" y="4729163"/>
          <p14:tracePt t="113574" x="5502275" y="4729163"/>
          <p14:tracePt t="113776" x="5462588" y="4729163"/>
          <p14:tracePt t="113788" x="5414963" y="4745038"/>
          <p14:tracePt t="113800" x="5310188" y="4776788"/>
          <p14:tracePt t="113812" x="5199063" y="4816475"/>
          <p14:tracePt t="113825" x="5046663" y="4848225"/>
          <p14:tracePt t="113840" x="4951413" y="4856163"/>
          <p14:tracePt t="113857" x="4872038" y="4864100"/>
          <p14:tracePt t="113873" x="4816475" y="4872038"/>
          <p14:tracePt t="113874" x="4784725" y="4872038"/>
          <p14:tracePt t="113890" x="4776788" y="4872038"/>
          <p14:tracePt t="113906" x="4768850" y="4872038"/>
          <p14:tracePt t="114020" x="4776788" y="4872038"/>
          <p14:tracePt t="115619" x="4784725" y="4872038"/>
          <p14:tracePt t="116327" x="4784725" y="4879975"/>
          <p14:tracePt t="117217" x="4784725" y="4887913"/>
          <p14:tracePt t="117230" x="4776788" y="4911725"/>
          <p14:tracePt t="117242" x="4760913" y="4959350"/>
          <p14:tracePt t="117253" x="4729163" y="5048250"/>
          <p14:tracePt t="117266" x="4721225" y="5127625"/>
          <p14:tracePt t="117283" x="4713288" y="5214938"/>
          <p14:tracePt t="117299" x="4713288" y="5302250"/>
          <p14:tracePt t="117316" x="4713288" y="5367338"/>
          <p14:tracePt t="117317" x="4713288" y="5399088"/>
          <p14:tracePt t="117332" x="4713288" y="5407025"/>
          <p14:tracePt t="117547" x="4695825" y="5407025"/>
          <p14:tracePt t="117560" x="4687888" y="5407025"/>
          <p14:tracePt t="117572" x="4672013" y="5407025"/>
          <p14:tracePt t="117583" x="4640263" y="5407025"/>
          <p14:tracePt t="117599" x="4616450" y="5407025"/>
          <p14:tracePt t="117615" x="4576763" y="5383213"/>
          <p14:tracePt t="117632" x="4529138" y="5359400"/>
          <p14:tracePt t="117633" x="4481513" y="5335588"/>
          <p14:tracePt t="117649" x="4433888" y="5310188"/>
          <p14:tracePt t="117665" x="4394200" y="5294313"/>
          <p14:tracePt t="117682" x="4370388" y="5286375"/>
          <p14:tracePt t="117682" x="4344988" y="5278438"/>
          <p14:tracePt t="117698" x="4321175" y="5270500"/>
          <p14:tracePt t="117715" x="4305300" y="5270500"/>
          <p14:tracePt t="117732" x="4297363" y="5270500"/>
          <p14:tracePt t="117791" x="4305300" y="5270500"/>
          <p14:tracePt t="117816" x="4313238" y="5270500"/>
          <p14:tracePt t="117889" x="4313238" y="5278438"/>
          <p14:tracePt t="117937" x="4313238" y="5286375"/>
          <p14:tracePt t="117963" x="4313238" y="5294313"/>
          <p14:tracePt t="117975" x="4313238" y="5302250"/>
          <p14:tracePt t="117986" x="4313238" y="5319713"/>
          <p14:tracePt t="117999" x="4313238" y="5335588"/>
          <p14:tracePt t="118014" x="4313238" y="5343525"/>
          <p14:tracePt t="118031" x="4313238" y="5351463"/>
          <p14:tracePt t="118048" x="4313238" y="5359400"/>
          <p14:tracePt t="118048" x="4313238" y="5367338"/>
          <p14:tracePt t="118064" x="4313238" y="5375275"/>
          <p14:tracePt t="118081" x="4313238" y="5383213"/>
          <p14:tracePt t="118097" x="4313238" y="5391150"/>
          <p14:tracePt t="118098" x="4313238" y="5399088"/>
          <p14:tracePt t="118114" x="4313238" y="5407025"/>
          <p14:tracePt t="118131" x="4313238" y="5414963"/>
          <p14:tracePt t="118194" x="4313238" y="5407025"/>
          <p14:tracePt t="118206" x="4313238" y="5399088"/>
          <p14:tracePt t="118219" x="4313238" y="5391150"/>
          <p14:tracePt t="118231" x="4313238" y="5375275"/>
          <p14:tracePt t="118255" x="4313238" y="5367338"/>
          <p14:tracePt t="118267" x="4321175" y="5367338"/>
          <p14:tracePt t="118281" x="4321175" y="5359400"/>
          <p14:tracePt t="118297" x="4329113" y="5359400"/>
          <p14:tracePt t="118314" x="4337050" y="5351463"/>
          <p14:tracePt t="118366" x="4344988" y="5351463"/>
          <p14:tracePt t="118402" x="4352925" y="5351463"/>
          <p14:tracePt t="118413" x="4362450" y="5351463"/>
          <p14:tracePt t="118425" x="4378325" y="5359400"/>
          <p14:tracePt t="118438" x="4394200" y="5359400"/>
          <p14:tracePt t="118450" x="4402138" y="5359400"/>
          <p14:tracePt t="118463" x="4410075" y="5359400"/>
          <p14:tracePt t="118480" x="4425950" y="5359400"/>
          <p14:tracePt t="118497" x="4441825" y="5359400"/>
          <p14:tracePt t="118513" x="4465638" y="5359400"/>
          <p14:tracePt t="118514" x="4481513" y="5359400"/>
          <p14:tracePt t="118530" x="4497388" y="5359400"/>
          <p14:tracePt t="118547" x="4513263" y="5359400"/>
          <p14:tracePt t="118572" x="4521200" y="5359400"/>
          <p14:tracePt t="118633" x="4529138" y="5351463"/>
          <p14:tracePt t="118646" x="4545013" y="5351463"/>
          <p14:tracePt t="118658" x="4560888" y="5343525"/>
          <p14:tracePt t="118669" x="4576763" y="5343525"/>
          <p14:tracePt t="118682" x="4584700" y="5343525"/>
          <p14:tracePt t="118696" x="4600575" y="5335588"/>
          <p14:tracePt t="118719" x="4608513" y="5335588"/>
          <p14:tracePt t="118755" x="4616450" y="5335588"/>
          <p14:tracePt t="118780" x="4624388" y="5335588"/>
          <p14:tracePt t="118792" x="4624388" y="5343525"/>
          <p14:tracePt t="118805" x="4632325" y="5351463"/>
          <p14:tracePt t="118816" x="4640263" y="5359400"/>
          <p14:tracePt t="118829" x="4640263" y="5367338"/>
          <p14:tracePt t="118846" x="4648200" y="5367338"/>
          <p14:tracePt t="118863" x="4672013" y="5375275"/>
          <p14:tracePt t="118879" x="4679950" y="5375275"/>
          <p14:tracePt t="119073" x="4705350" y="5375275"/>
          <p14:tracePt t="119085" x="4745038" y="5367338"/>
          <p14:tracePt t="119097" x="4808538" y="5351463"/>
          <p14:tracePt t="119110" x="4895850" y="5335588"/>
          <p14:tracePt t="119122" x="4975225" y="5319713"/>
          <p14:tracePt t="119133" x="5038725" y="5302250"/>
          <p14:tracePt t="119146" x="5080000" y="5294313"/>
          <p14:tracePt t="119162" x="5095875" y="5294313"/>
          <p14:tracePt t="119179" x="5103813" y="5286375"/>
          <p14:tracePt t="119256" x="5095875" y="5286375"/>
          <p14:tracePt t="120330" x="5087938" y="5286375"/>
          <p14:tracePt t="120342" x="5064125" y="5270500"/>
          <p14:tracePt t="120355" x="5056188" y="5254625"/>
          <p14:tracePt t="120367" x="5038725" y="5230813"/>
          <p14:tracePt t="120379" x="5014913" y="5151438"/>
          <p14:tracePt t="120393" x="4975225" y="5048250"/>
          <p14:tracePt t="120409" x="4919663" y="4872038"/>
          <p14:tracePt t="120426" x="4872038" y="4673600"/>
          <p14:tracePt t="120428" x="4832350" y="4441825"/>
          <p14:tracePt t="120443" x="4816475" y="4314825"/>
          <p14:tracePt t="120459" x="4800600" y="4241800"/>
          <p14:tracePt t="120476" x="4792663" y="4225925"/>
          <p14:tracePt t="120623" x="4776788" y="4217988"/>
          <p14:tracePt t="120635" x="4737100" y="4194175"/>
          <p14:tracePt t="120648" x="4695825" y="4138613"/>
          <p14:tracePt t="120660" x="4624388" y="4075113"/>
          <p14:tracePt t="120675" x="4513263" y="3956050"/>
          <p14:tracePt t="120692" x="4329113" y="3748088"/>
          <p14:tracePt t="120709" x="4154488" y="3563938"/>
          <p14:tracePt t="120709" x="3994150" y="3317875"/>
          <p14:tracePt t="120725" x="3914775" y="3149600"/>
          <p14:tracePt t="120742" x="3843338" y="3006725"/>
          <p14:tracePt t="120758" x="3795713" y="2901950"/>
          <p14:tracePt t="120759" x="3787775" y="2854325"/>
          <p14:tracePt t="120775" x="3787775" y="2846388"/>
          <p14:tracePt t="120792" x="3803650" y="2846388"/>
          <p14:tracePt t="120808" x="3851275" y="2854325"/>
          <p14:tracePt t="120965" x="3890963" y="2838450"/>
          <p14:tracePt t="120977" x="3946525" y="2814638"/>
          <p14:tracePt t="120989" x="4098925" y="2759075"/>
          <p14:tracePt t="121002" x="4425950" y="2655888"/>
          <p14:tracePt t="121013" x="4745038" y="2519363"/>
          <p14:tracePt t="121025" x="5014913" y="2416175"/>
          <p14:tracePt t="121041" x="5159375" y="2360613"/>
          <p14:tracePt t="121058" x="5238750" y="2344738"/>
          <p14:tracePt t="121074" x="5286375" y="2328863"/>
          <p14:tracePt t="121075" x="5294313" y="2328863"/>
          <p14:tracePt t="121091" x="5302250" y="2328863"/>
          <p14:tracePt t="121108" x="5302250" y="2320925"/>
          <p14:tracePt t="121124" x="5294313" y="2320925"/>
          <p14:tracePt t="121125" x="5286375" y="2320925"/>
          <p14:tracePt t="121148" x="5278438" y="2320925"/>
          <p14:tracePt t="121185" x="5278438" y="2312988"/>
          <p14:tracePt t="121197" x="5270500" y="2312988"/>
          <p14:tracePt t="121295" x="5262563" y="2312988"/>
          <p14:tracePt t="121575" x="5254625" y="2312988"/>
          <p14:tracePt t="121612" x="5246688" y="2312988"/>
          <p14:tracePt t="121624" x="5238750" y="2312988"/>
          <p14:tracePt t="121649" x="5230813" y="2312988"/>
          <p14:tracePt t="121673" x="5222875" y="2312988"/>
          <p14:tracePt t="121685" x="5214938" y="2312988"/>
          <p14:tracePt t="121709" x="5207000" y="2312988"/>
          <p14:tracePt t="121722" x="5199063" y="2312988"/>
          <p14:tracePt t="121734" x="5191125" y="2312988"/>
          <p14:tracePt t="121746" x="5183188" y="2312988"/>
          <p14:tracePt t="121758" x="5175250" y="2312988"/>
          <p14:tracePt t="121773" x="5167313" y="2312988"/>
          <p14:tracePt t="121790" x="5159375" y="2312988"/>
          <p14:tracePt t="121806" x="5151438" y="2312988"/>
          <p14:tracePt t="121808" x="5143500" y="2312988"/>
          <p14:tracePt t="121839" x="5135563" y="2312988"/>
          <p14:tracePt t="121856" x="5127625" y="2312988"/>
          <p14:tracePt t="121857" x="5119688" y="2312988"/>
          <p14:tracePt t="121881" x="5103813" y="2312988"/>
          <p14:tracePt t="121892" x="5087938" y="2312988"/>
          <p14:tracePt t="121906" x="5080000" y="2305050"/>
          <p14:tracePt t="121923" x="5064125" y="2305050"/>
          <p14:tracePt t="121941" x="5056188" y="2297113"/>
          <p14:tracePt t="121956" x="5046663" y="2297113"/>
          <p14:tracePt t="121973" x="5038725" y="2297113"/>
          <p14:tracePt t="121989" x="5014913" y="2289175"/>
          <p14:tracePt t="121990" x="4999038" y="2281238"/>
          <p14:tracePt t="122006" x="4975225" y="2281238"/>
          <p14:tracePt t="122022" x="4959350" y="2273300"/>
          <p14:tracePt t="122039" x="4943475" y="2265363"/>
          <p14:tracePt t="122040" x="4911725" y="2257425"/>
          <p14:tracePt t="122056" x="4887913" y="2257425"/>
          <p14:tracePt t="122072" x="4856163" y="2249488"/>
          <p14:tracePt t="122089" x="4840288" y="2249488"/>
          <p14:tracePt t="122090" x="4824413" y="2249488"/>
          <p14:tracePt t="122106" x="4800600" y="2257425"/>
          <p14:tracePt t="122122" x="4776788" y="2265363"/>
          <p14:tracePt t="122124" x="4745038" y="2281238"/>
          <p14:tracePt t="122139" x="4729163" y="2289175"/>
          <p14:tracePt t="122156" x="4705350" y="2297113"/>
          <p14:tracePt t="122172" x="4695825" y="2320925"/>
          <p14:tracePt t="122174" x="4679950" y="2336800"/>
          <p14:tracePt t="122189" x="4679950" y="2360613"/>
          <p14:tracePt t="122205" x="4672013" y="2384425"/>
          <p14:tracePt t="122222" x="4664075" y="2416175"/>
          <p14:tracePt t="122224" x="4664075" y="2439988"/>
          <p14:tracePt t="122239" x="4664075" y="2447925"/>
          <p14:tracePt t="122258" x="4664075" y="2463800"/>
          <p14:tracePt t="122259" x="4664075" y="2471738"/>
          <p14:tracePt t="122272" x="4664075" y="2487613"/>
          <p14:tracePt t="122289" x="4687888" y="2495550"/>
          <p14:tracePt t="122305" x="4721225" y="2519363"/>
          <p14:tracePt t="122322" x="4760913" y="2543175"/>
          <p14:tracePt t="122322" x="4784725" y="2566988"/>
          <p14:tracePt t="122339" x="4824413" y="2584450"/>
          <p14:tracePt t="122355" x="4903788" y="2600325"/>
          <p14:tracePt t="122357" x="4967288" y="2600325"/>
          <p14:tracePt t="122372" x="5046663" y="2584450"/>
          <p14:tracePt t="122388" x="5199063" y="2511425"/>
          <p14:tracePt t="122405" x="5373688" y="2408238"/>
          <p14:tracePt t="122406" x="5581650" y="2320925"/>
          <p14:tracePt t="122422" x="5716588" y="2216150"/>
          <p14:tracePt t="122438" x="5821363" y="2128838"/>
          <p14:tracePt t="122455" x="5884863" y="2057400"/>
          <p14:tracePt t="122456" x="5900738" y="2025650"/>
          <p14:tracePt t="122472" x="5900738" y="2009775"/>
          <p14:tracePt t="122488" x="5900738" y="2001838"/>
          <p14:tracePt t="122505" x="5892800" y="1985963"/>
          <p14:tracePt t="122506" x="5876925" y="1970088"/>
          <p14:tracePt t="122521" x="5837238" y="1954213"/>
          <p14:tracePt t="122538" x="5773738" y="1938338"/>
          <p14:tracePt t="122540" x="5692775" y="1922463"/>
          <p14:tracePt t="122555" x="5621338" y="1914525"/>
          <p14:tracePt t="122571" x="5534025" y="1898650"/>
          <p14:tracePt t="122588" x="5454650" y="1898650"/>
          <p14:tracePt t="122589" x="5373688" y="1898650"/>
          <p14:tracePt t="122605" x="5318125" y="1914525"/>
          <p14:tracePt t="122621" x="5270500" y="1922463"/>
          <p14:tracePt t="122638" x="5222875" y="1954213"/>
          <p14:tracePt t="122639" x="5175250" y="1962150"/>
          <p14:tracePt t="122654" x="5135563" y="1993900"/>
          <p14:tracePt t="122671" x="5119688" y="2017713"/>
          <p14:tracePt t="122688" x="5095875" y="2057400"/>
          <p14:tracePt t="122689" x="5080000" y="2073275"/>
          <p14:tracePt t="122704" x="5080000" y="2081213"/>
          <p14:tracePt t="122721" x="5080000" y="2089150"/>
          <p14:tracePt t="123076" x="5080000" y="2081213"/>
          <p14:tracePt t="123088" x="5080000" y="2073275"/>
          <p14:tracePt t="123150" x="5080000" y="2065338"/>
          <p14:tracePt t="123394" x="5080000" y="2073275"/>
          <p14:tracePt t="123406" x="5080000" y="2089150"/>
          <p14:tracePt t="123419" x="5087938" y="2105025"/>
          <p14:tracePt t="123430" x="5103813" y="2120900"/>
          <p14:tracePt t="123442" x="5119688" y="2152650"/>
          <p14:tracePt t="123455" x="5127625" y="2184400"/>
          <p14:tracePt t="123469" x="5143500" y="2233613"/>
          <p14:tracePt t="123486" x="5167313" y="2273300"/>
          <p14:tracePt t="123503" x="5183188" y="2297113"/>
          <p14:tracePt t="123503" x="5199063" y="2328863"/>
          <p14:tracePt t="123519" x="5207000" y="2344738"/>
          <p14:tracePt t="123536" x="5222875" y="2360613"/>
          <p14:tracePt t="123553" x="5230813" y="2384425"/>
          <p14:tracePt t="123553" x="5238750" y="2400300"/>
          <p14:tracePt t="123569" x="5246688" y="2408238"/>
          <p14:tracePt t="123586" x="5246688" y="2416175"/>
          <p14:tracePt t="123846" x="5246688" y="2424113"/>
          <p14:tracePt t="123858" x="5254625" y="2439988"/>
          <p14:tracePt t="123869" x="5262563" y="2479675"/>
          <p14:tracePt t="123882" x="5270500" y="2535238"/>
          <p14:tracePt t="123894" x="5278438" y="2584450"/>
          <p14:tracePt t="123907" x="5294313" y="2616200"/>
          <p14:tracePt t="123919" x="5310188" y="2647950"/>
          <p14:tracePt t="123935" x="5326063" y="2671763"/>
          <p14:tracePt t="123952" x="5349875" y="2687638"/>
          <p14:tracePt t="124127" x="5341938" y="2695575"/>
          <p14:tracePt t="124138" x="5334000" y="2703513"/>
          <p14:tracePt t="124150" x="5326063" y="2719388"/>
          <p14:tracePt t="124164" x="5318125" y="2735263"/>
          <p14:tracePt t="124175" x="5310188" y="2774950"/>
          <p14:tracePt t="124187" x="5302250" y="2830513"/>
          <p14:tracePt t="124201" x="5286375" y="2894013"/>
          <p14:tracePt t="124218" x="5270500" y="2998788"/>
          <p14:tracePt t="124234" x="5254625" y="3109913"/>
          <p14:tracePt t="124236" x="5238750" y="3244850"/>
          <p14:tracePt t="124251" x="5230813" y="3389313"/>
          <p14:tracePt t="124270" x="5222875" y="3484563"/>
          <p14:tracePt t="124273" x="5214938" y="3571875"/>
          <p14:tracePt t="124285" x="5207000" y="3660775"/>
          <p14:tracePt t="124301" x="5199063" y="3724275"/>
          <p14:tracePt t="124318" x="5199063" y="3756025"/>
          <p14:tracePt t="124334" x="5191125" y="3779838"/>
          <p14:tracePt t="124335" x="5191125" y="3787775"/>
          <p14:tracePt t="124370" x="5183188" y="3787775"/>
          <p14:tracePt t="124395" x="5183188" y="3795713"/>
          <p14:tracePt t="124444" x="5175250" y="3795713"/>
          <p14:tracePt t="124639" x="5167313" y="3795713"/>
          <p14:tracePt t="124895" x="5167313" y="3803650"/>
          <p14:tracePt t="124956" x="5167313" y="3811588"/>
          <p14:tracePt t="124969" x="5167313" y="3819525"/>
          <p14:tracePt t="124981" x="5167313" y="3835400"/>
          <p14:tracePt t="125177" x="5159375" y="3835400"/>
          <p14:tracePt t="125188" x="5151438" y="3835400"/>
          <p14:tracePt t="125200" x="5135563" y="3835400"/>
          <p14:tracePt t="125213" x="5111750" y="3859213"/>
          <p14:tracePt t="125225" x="5072063" y="3906838"/>
          <p14:tracePt t="125238" x="5014913" y="3987800"/>
          <p14:tracePt t="125251" x="4935538" y="4059238"/>
          <p14:tracePt t="125266" x="4832350" y="4170363"/>
          <p14:tracePt t="125282" x="4768850" y="4265613"/>
          <p14:tracePt t="125299" x="4713288" y="4330700"/>
          <p14:tracePt t="125299" x="4672013" y="4370388"/>
          <p14:tracePt t="125315" x="4624388" y="4410075"/>
          <p14:tracePt t="125332" x="4576763" y="4441825"/>
          <p14:tracePt t="125349" x="4537075" y="4481513"/>
          <p14:tracePt t="125349" x="4505325" y="4497388"/>
          <p14:tracePt t="125365" x="4489450" y="4505325"/>
          <p14:tracePt t="125382" x="4473575" y="4513263"/>
          <p14:tracePt t="125384" x="4465638" y="4513263"/>
          <p14:tracePt t="125420" x="4465638" y="4505325"/>
          <p14:tracePt t="125433" x="4465638" y="4497388"/>
          <p14:tracePt t="125628" x="4457700" y="4497388"/>
          <p14:tracePt t="125640" x="4449763" y="4497388"/>
          <p14:tracePt t="125652" x="4433888" y="4513263"/>
          <p14:tracePt t="125665" x="4402138" y="4568825"/>
          <p14:tracePt t="125681" x="4329113" y="4665663"/>
          <p14:tracePt t="125698" x="4217988" y="4895850"/>
          <p14:tracePt t="125715" x="4154488" y="5024438"/>
          <p14:tracePt t="125715" x="4122738" y="5103813"/>
          <p14:tracePt t="125731" x="4090988" y="5175250"/>
          <p14:tracePt t="125748" x="4059238" y="5230813"/>
          <p14:tracePt t="125750" x="4051300" y="5270500"/>
          <p14:tracePt t="125764" x="4043363" y="5270500"/>
          <p14:tracePt t="125781" x="4035425" y="5270500"/>
          <p14:tracePt t="125811" x="4027488" y="5254625"/>
          <p14:tracePt t="125823" x="4027488" y="5230813"/>
          <p14:tracePt t="125835" x="4019550" y="5222875"/>
          <p14:tracePt t="125848" x="4019550" y="5214938"/>
          <p14:tracePt t="125871" x="4019550" y="5207000"/>
          <p14:tracePt t="125896" x="4019550" y="5199063"/>
          <p14:tracePt t="125909" x="4019550" y="5191125"/>
          <p14:tracePt t="125921" x="4019550" y="5183188"/>
          <p14:tracePt t="125933" x="4035425" y="5175250"/>
          <p14:tracePt t="125947" x="4051300" y="5143500"/>
          <p14:tracePt t="125964" x="4083050" y="5103813"/>
          <p14:tracePt t="125981" x="4170363" y="5056188"/>
          <p14:tracePt t="125982" x="4281488" y="4951413"/>
          <p14:tracePt t="125997" x="4449763" y="4792663"/>
          <p14:tracePt t="126014" x="4568825" y="4697413"/>
          <p14:tracePt t="126031" x="4624388" y="4657725"/>
          <p14:tracePt t="126032" x="4656138" y="4641850"/>
          <p14:tracePt t="126047" x="4664075" y="4641850"/>
          <p14:tracePt t="126092" x="4664075" y="4657725"/>
          <p14:tracePt t="126104" x="4664075" y="4681538"/>
          <p14:tracePt t="126116" x="4664075" y="4713288"/>
          <p14:tracePt t="126128" x="4648200" y="4745038"/>
          <p14:tracePt t="126141" x="4632325" y="4784725"/>
          <p14:tracePt t="126152" x="4616450" y="4832350"/>
          <p14:tracePt t="126165" x="4600575" y="4911725"/>
          <p14:tracePt t="126180" x="4584700" y="5000625"/>
          <p14:tracePt t="126197" x="4560888" y="5119688"/>
          <p14:tracePt t="126214" x="4537075" y="5310188"/>
          <p14:tracePt t="126214" x="4529138" y="5407025"/>
          <p14:tracePt t="126230" x="4529138" y="5462588"/>
          <p14:tracePt t="126247" x="4529138" y="5486400"/>
          <p14:tracePt t="126265" x="4560888" y="5478463"/>
          <p14:tracePt t="126410" x="4545013" y="5486400"/>
          <p14:tracePt t="126421" x="4537075" y="5502275"/>
          <p14:tracePt t="126433" x="4529138" y="5534025"/>
          <p14:tracePt t="126446" x="4513263" y="5573713"/>
          <p14:tracePt t="126463" x="4497388" y="5653088"/>
          <p14:tracePt t="126479" x="4473575" y="5749925"/>
          <p14:tracePt t="126496" x="4433888" y="5876925"/>
          <p14:tracePt t="126497" x="4378325" y="6084888"/>
          <p14:tracePt t="126513" x="4337050" y="6196013"/>
          <p14:tracePt t="126529" x="4305300" y="6283325"/>
          <p14:tracePt t="126531" x="4281488" y="6388100"/>
          <p14:tracePt t="126546" x="4265613" y="6451600"/>
          <p14:tracePt t="126563" x="4257675" y="6491288"/>
          <p14:tracePt t="126579" x="4241800" y="6499225"/>
          <p14:tracePt t="126581" x="4241800" y="6515100"/>
          <p14:tracePt t="126613" x="4233863" y="6515100"/>
          <p14:tracePt t="126653" x="4233863" y="6507163"/>
          <p14:tracePt t="126665" x="4233863" y="6499225"/>
          <p14:tracePt t="126678" x="4233863" y="6491288"/>
          <p14:tracePt t="126690" x="4233863" y="6483350"/>
          <p14:tracePt t="126702" x="4233863" y="6475413"/>
          <p14:tracePt t="126714" x="4233863" y="6467475"/>
          <p14:tracePt t="126729" x="4233863" y="6459538"/>
          <p14:tracePt t="126746" x="4233863" y="6451600"/>
          <p14:tracePt t="126762" x="4241800" y="6443663"/>
          <p14:tracePt t="126764" x="4257675" y="6435725"/>
          <p14:tracePt t="126779" x="4281488" y="6419850"/>
          <p14:tracePt t="126796" x="4297363" y="6419850"/>
          <p14:tracePt t="126812" x="4321175" y="6403975"/>
          <p14:tracePt t="126814" x="4344988" y="6388100"/>
          <p14:tracePt t="126829" x="4378325" y="6380163"/>
          <p14:tracePt t="126846" x="4418013" y="6356350"/>
          <p14:tracePt t="126862" x="4441825" y="6330950"/>
          <p14:tracePt t="126863" x="4473575" y="6307138"/>
          <p14:tracePt t="126879" x="4489450" y="6299200"/>
          <p14:tracePt t="126895" x="4505325" y="6291263"/>
          <p14:tracePt t="126912" x="4521200" y="6291263"/>
          <p14:tracePt t="126995" x="4513263" y="6291263"/>
          <p14:tracePt t="127398" x="4521200" y="6291263"/>
          <p14:tracePt t="127410" x="4537075" y="6291263"/>
          <p14:tracePt t="127422" x="4545013" y="6291263"/>
          <p14:tracePt t="127435" x="4552950" y="6291263"/>
          <p14:tracePt t="129583" x="4545013" y="6275388"/>
          <p14:tracePt t="129595" x="4521200" y="6251575"/>
          <p14:tracePt t="129607" x="4489450" y="6203950"/>
          <p14:tracePt t="129620" x="4441825" y="6132513"/>
          <p14:tracePt t="129632" x="4329113" y="5956300"/>
          <p14:tracePt t="129645" x="4178300" y="5757863"/>
          <p14:tracePt t="129656" x="4035425" y="5478463"/>
          <p14:tracePt t="129673" x="3859213" y="5230813"/>
          <p14:tracePt t="129689" x="3716338" y="4967288"/>
          <p14:tracePt t="129706" x="3651250" y="4824413"/>
          <p14:tracePt t="129706" x="3603625" y="4752975"/>
          <p14:tracePt t="129723" x="3579813" y="4713288"/>
          <p14:tracePt t="129913" x="3563938" y="4713288"/>
          <p14:tracePt t="129924" x="3556000" y="4713288"/>
          <p14:tracePt t="129937" x="3532188" y="4713288"/>
          <p14:tracePt t="129949" x="3516313" y="4705350"/>
          <p14:tracePt t="129962" x="3492500" y="4689475"/>
          <p14:tracePt t="129974" x="3476625" y="4649788"/>
          <p14:tracePt t="129989" x="3468688" y="4624388"/>
          <p14:tracePt t="130005" x="3460750" y="4592638"/>
          <p14:tracePt t="130022" x="3460750" y="4584700"/>
          <p14:tracePt t="130047" x="3500438" y="4584700"/>
          <p14:tracePt t="130059" x="3587750" y="4568825"/>
          <p14:tracePt t="130072" x="3763963" y="4521200"/>
          <p14:tracePt t="130088" x="3946525" y="4473575"/>
          <p14:tracePt t="130105" x="4090988" y="4457700"/>
          <p14:tracePt t="130122" x="4154488" y="4449763"/>
          <p14:tracePt t="130122" x="4186238" y="4449763"/>
          <p14:tracePt t="130138" x="4186238" y="4457700"/>
          <p14:tracePt t="130155" x="4186238" y="4465638"/>
          <p14:tracePt t="130194" x="4170363" y="4465638"/>
          <p14:tracePt t="130205" x="4154488" y="4465638"/>
          <p14:tracePt t="130218" x="4122738" y="4457700"/>
          <p14:tracePt t="130230" x="4090988" y="4402138"/>
          <p14:tracePt t="130242" x="4035425" y="4354513"/>
          <p14:tracePt t="130256" x="3962400" y="4291013"/>
          <p14:tracePt t="130272" x="3883025" y="4194175"/>
          <p14:tracePt t="130288" x="3795713" y="4059238"/>
          <p14:tracePt t="130305" x="3724275" y="3979863"/>
          <p14:tracePt t="130305" x="3668713" y="3922713"/>
          <p14:tracePt t="130321" x="3627438" y="3890963"/>
          <p14:tracePt t="130338" x="3627438" y="3883025"/>
          <p14:tracePt t="130355" x="3619500" y="3883025"/>
          <p14:tracePt t="130498" x="3619500" y="3875088"/>
          <p14:tracePt t="130511" x="3619500" y="3851275"/>
          <p14:tracePt t="130523" x="3619500" y="3827463"/>
          <p14:tracePt t="130536" x="3651250" y="3748088"/>
          <p14:tracePt t="130548" x="3700463" y="3644900"/>
          <p14:tracePt t="130559" x="3740150" y="3571875"/>
          <p14:tracePt t="130572" x="3740150" y="3548063"/>
          <p14:tracePt t="130587" x="3748088" y="3540125"/>
          <p14:tracePt t="130604" x="3748088" y="3532188"/>
          <p14:tracePt t="130621" x="3748088" y="3524250"/>
          <p14:tracePt t="130621" x="3740150" y="3524250"/>
          <p14:tracePt t="130637" x="3732213" y="3524250"/>
          <p14:tracePt t="130654" x="3716338" y="3524250"/>
          <p14:tracePt t="130671" x="3692525" y="3524250"/>
          <p14:tracePt t="130671" x="3684588" y="3532188"/>
          <p14:tracePt t="130687" x="3676650" y="3540125"/>
          <p14:tracePt t="130706" x="3668713" y="3540125"/>
          <p14:tracePt t="130731" x="3660775" y="3540125"/>
          <p14:tracePt t="130755" x="3651250" y="3540125"/>
          <p14:tracePt t="130768" x="3643313" y="3540125"/>
          <p14:tracePt t="130780" x="3643313" y="3548063"/>
          <p14:tracePt t="130791" x="3643313" y="3556000"/>
          <p14:tracePt t="130804" x="3643313" y="3595688"/>
          <p14:tracePt t="130820" x="3643313" y="3636963"/>
          <p14:tracePt t="130837" x="3643313" y="3676650"/>
          <p14:tracePt t="130854" x="3643313" y="3756025"/>
          <p14:tracePt t="130854" x="3643313" y="3827463"/>
          <p14:tracePt t="130870" x="3643313" y="3898900"/>
          <p14:tracePt t="130887" x="3651250" y="3971925"/>
          <p14:tracePt t="130903" x="3651250" y="4027488"/>
          <p14:tracePt t="130904" x="3660775" y="4051300"/>
          <p14:tracePt t="130920" x="3660775" y="4067175"/>
          <p14:tracePt t="130937" x="3668713" y="4067175"/>
          <p14:tracePt t="130938" x="3676650" y="4067175"/>
          <p14:tracePt t="130953" x="3700463" y="4051300"/>
          <p14:tracePt t="130970" x="3748088" y="4027488"/>
          <p14:tracePt t="130987" x="3803650" y="3995738"/>
          <p14:tracePt t="130988" x="3851275" y="3987800"/>
          <p14:tracePt t="131004" x="3906838" y="3987800"/>
          <p14:tracePt t="131020" x="3962400" y="4003675"/>
          <p14:tracePt t="131036" x="4011613" y="4043363"/>
          <p14:tracePt t="131038" x="4043363" y="4067175"/>
          <p14:tracePt t="131158" x="4043363" y="4098925"/>
          <p14:tracePt t="131170" x="4035425" y="4122738"/>
          <p14:tracePt t="131182" x="4027488" y="4154488"/>
          <p14:tracePt t="131194" x="4019550" y="4257675"/>
          <p14:tracePt t="131207" x="4011613" y="4441825"/>
          <p14:tracePt t="131219" x="3994150" y="4752975"/>
          <p14:tracePt t="131236" x="3994150" y="5040313"/>
          <p14:tracePt t="131253" x="3994150" y="5222875"/>
          <p14:tracePt t="131271" x="4035425" y="5367338"/>
          <p14:tracePt t="131438" x="4035425" y="5375275"/>
          <p14:tracePt t="131463" x="4043363" y="5383213"/>
          <p14:tracePt t="131475" x="4051300" y="5414963"/>
          <p14:tracePt t="131488" x="4059238" y="5438775"/>
          <p14:tracePt t="131499" x="4059238" y="5454650"/>
          <p14:tracePt t="131511" x="4075113" y="5470525"/>
          <p14:tracePt t="131524" x="4083050" y="5470525"/>
          <p14:tracePt t="131549" x="4090988" y="5470525"/>
          <p14:tracePt t="131561" x="4114800" y="5454650"/>
          <p14:tracePt t="131573" x="4138613" y="5407025"/>
          <p14:tracePt t="131585" x="4162425" y="5359400"/>
          <p14:tracePt t="131602" x="4186238" y="5294313"/>
          <p14:tracePt t="131619" x="4194175" y="5222875"/>
          <p14:tracePt t="131635" x="4194175" y="5167313"/>
          <p14:tracePt t="131636" x="4186238" y="5119688"/>
          <p14:tracePt t="131652" x="4154488" y="5087938"/>
          <p14:tracePt t="131668" x="4130675" y="5056188"/>
          <p14:tracePt t="131685" x="4098925" y="5048250"/>
          <p14:tracePt t="131685" x="4067175" y="5040313"/>
          <p14:tracePt t="131702" x="4019550" y="5040313"/>
          <p14:tracePt t="131718" x="3962400" y="5040313"/>
          <p14:tracePt t="131720" x="3922713" y="5048250"/>
          <p14:tracePt t="131735" x="3890963" y="5064125"/>
          <p14:tracePt t="131752" x="3867150" y="5080000"/>
          <p14:tracePt t="131768" x="3851275" y="5095875"/>
          <p14:tracePt t="131770" x="3827463" y="5143500"/>
          <p14:tracePt t="131785" x="3811588" y="5207000"/>
          <p14:tracePt t="131801" x="3795713" y="5270500"/>
          <p14:tracePt t="131818" x="3779838" y="5302250"/>
          <p14:tracePt t="131819" x="3771900" y="5359400"/>
          <p14:tracePt t="131835" x="3763963" y="5414963"/>
          <p14:tracePt t="131851" x="3763963" y="5470525"/>
          <p14:tracePt t="131868" x="3771900" y="5502275"/>
          <p14:tracePt t="131869" x="3787775" y="5526088"/>
          <p14:tracePt t="131885" x="3803650" y="5541963"/>
          <p14:tracePt t="131901" x="3819525" y="5557838"/>
          <p14:tracePt t="131903" x="3843338" y="5565775"/>
          <p14:tracePt t="131918" x="3875088" y="5565775"/>
          <p14:tracePt t="131935" x="3930650" y="5557838"/>
          <p14:tracePt t="131951" x="3994150" y="5534025"/>
          <p14:tracePt t="131953" x="4067175" y="5462588"/>
          <p14:tracePt t="131968" x="4154488" y="5367338"/>
          <p14:tracePt t="131984" x="4225925" y="5286375"/>
          <p14:tracePt t="132001" x="4273550" y="5222875"/>
          <p14:tracePt t="132002" x="4297363" y="5167313"/>
          <p14:tracePt t="132018" x="4297363" y="5103813"/>
          <p14:tracePt t="132034" x="4297363" y="5056188"/>
          <p14:tracePt t="132051" x="4265613" y="5016500"/>
          <p14:tracePt t="132052" x="4225925" y="5000625"/>
          <p14:tracePt t="132068" x="4178300" y="4967288"/>
          <p14:tracePt t="132084" x="4138613" y="4959350"/>
          <p14:tracePt t="132101" x="4106863" y="4951413"/>
          <p14:tracePt t="132102" x="4059238" y="4943475"/>
          <p14:tracePt t="132117" x="4002088" y="4943475"/>
          <p14:tracePt t="132134" x="3970338" y="4943475"/>
          <p14:tracePt t="132136" x="3930650" y="4951413"/>
          <p14:tracePt t="132151" x="3914775" y="4959350"/>
          <p14:tracePt t="132167" x="3898900" y="4976813"/>
          <p14:tracePt t="132184" x="3883025" y="4992688"/>
          <p14:tracePt t="132185" x="3867150" y="5000625"/>
          <p14:tracePt t="132201" x="3851275" y="5032375"/>
          <p14:tracePt t="132217" x="3843338" y="5048250"/>
          <p14:tracePt t="132234" x="3835400" y="5064125"/>
          <p14:tracePt t="132235" x="3827463" y="5080000"/>
          <p14:tracePt t="132251" x="3819525" y="5080000"/>
          <p14:tracePt t="132269" x="3819525" y="5087938"/>
          <p14:tracePt t="132354" x="3819525" y="5095875"/>
          <p14:tracePt t="132366" x="3811588" y="5103813"/>
          <p14:tracePt t="132379" x="3803650" y="5111750"/>
          <p14:tracePt t="132391" x="3795713" y="5119688"/>
          <p14:tracePt t="132403" x="3795713" y="5143500"/>
          <p14:tracePt t="132417" x="3795713" y="5191125"/>
          <p14:tracePt t="132433" x="3795713" y="5222875"/>
          <p14:tracePt t="132450" x="3795713" y="5246688"/>
          <p14:tracePt t="132467" x="3795713" y="5270500"/>
          <p14:tracePt t="132467" x="3811588" y="5310188"/>
          <p14:tracePt t="132483" x="3835400" y="5351463"/>
          <p14:tracePt t="132500" x="3851275" y="5375275"/>
          <p14:tracePt t="132501" x="3867150" y="5383213"/>
          <p14:tracePt t="132517" x="3883025" y="5383213"/>
          <p14:tracePt t="132533" x="3914775" y="5375275"/>
          <p14:tracePt t="132550" x="3962400" y="5327650"/>
          <p14:tracePt t="132550" x="4019550" y="5262563"/>
          <p14:tracePt t="132566" x="4083050" y="5143500"/>
          <p14:tracePt t="132583" x="4146550" y="4984750"/>
          <p14:tracePt t="132600" x="4170363" y="4872038"/>
          <p14:tracePt t="132600" x="4178300" y="4784725"/>
          <p14:tracePt t="132616" x="4178300" y="4713288"/>
          <p14:tracePt t="132633" x="4170363" y="4673600"/>
          <p14:tracePt t="132650" x="4154488" y="4657725"/>
          <p14:tracePt t="132650" x="4106863" y="4641850"/>
          <p14:tracePt t="132666" x="4051300" y="4633913"/>
          <p14:tracePt t="132683" x="4002088" y="4641850"/>
          <p14:tracePt t="132684" x="3954463" y="4673600"/>
          <p14:tracePt t="132700" x="3906838" y="4713288"/>
          <p14:tracePt t="132716" x="3867150" y="4752975"/>
          <p14:tracePt t="132733" x="3811588" y="4792663"/>
          <p14:tracePt t="132734" x="3787775" y="4824413"/>
          <p14:tracePt t="132749" x="3763963" y="4856163"/>
          <p14:tracePt t="132766" x="3748088" y="4887913"/>
          <p14:tracePt t="132783" x="3748088" y="4935538"/>
          <p14:tracePt t="132784" x="3740150" y="4992688"/>
          <p14:tracePt t="132799" x="3740150" y="5032375"/>
          <p14:tracePt t="132816" x="3740150" y="5056188"/>
          <p14:tracePt t="132833" x="3740150" y="5064125"/>
          <p14:tracePt t="132834" x="3740150" y="5072063"/>
          <p14:tracePt t="132849" x="3740150" y="5080000"/>
          <p14:tracePt t="132879" x="3748088" y="5080000"/>
          <p14:tracePt t="133709" x="3756025" y="5080000"/>
          <p14:tracePt t="133747" x="3763963" y="5080000"/>
          <p14:tracePt t="133771" x="3763963" y="5087938"/>
          <p14:tracePt t="137473" x="3668713" y="5016500"/>
          <p14:tracePt t="137485" x="3405188" y="4840288"/>
          <p14:tracePt t="137498" x="3006725" y="4552950"/>
          <p14:tracePt t="137509" x="2566988" y="4291013"/>
          <p14:tracePt t="137522" x="2120900" y="3948113"/>
          <p14:tracePt t="137539" x="1722438" y="3676650"/>
          <p14:tracePt t="137556" x="1395413" y="3373438"/>
          <p14:tracePt t="137572" x="1187450" y="3189288"/>
          <p14:tracePt t="137573" x="1116013" y="3117850"/>
          <p14:tracePt t="137589" x="1084263" y="3078163"/>
          <p14:tracePt t="137778" x="1028700" y="3030538"/>
          <p14:tracePt t="137790" x="868363" y="2901950"/>
          <p14:tracePt t="137803" x="461963" y="25511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6379EAC-935A-4B8C-8F7E-9B765D43A5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1775" y="1688782"/>
                <a:ext cx="10515600" cy="5169218"/>
              </a:xfrm>
            </p:spPr>
            <p:txBody>
              <a:bodyPr>
                <a:normAutofit/>
              </a:bodyPr>
              <a:lstStyle/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 aggregate distance values for each data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en-US" altLang="zh-HK" b="1">
                            <a:latin typeface="Cambria Math" panose="02040503050406030204" pitchFamily="18" charset="0"/>
                          </a:rPr>
                          <m:t>𝐢</m:t>
                        </m:r>
                      </m:sub>
                    </m:sSub>
                  </m:oMath>
                </a14:m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HK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Goal: Generate NKDV with </a:t>
                </a:r>
                <a14:m>
                  <m:oMath xmlns:m="http://schemas.openxmlformats.org/officeDocument/2006/math">
                    <m:r>
                      <a:rPr lang="en-US" altLang="zh-HK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HK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HK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HK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altLang="zh-HK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US" altLang="zh-HK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HK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HK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HK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SP</m:t>
                                </m:r>
                              </m:sub>
                            </m:sSub>
                            <m:r>
                              <a:rPr lang="en-US" altLang="zh-HK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HK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func>
                              <m:funcPr>
                                <m:ctrlPr>
                                  <a:rPr lang="en-US" altLang="zh-HK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HK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zh-HK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HK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HK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num>
                                      <m:den>
                                        <m:r>
                                          <a:rPr lang="en-US" altLang="zh-HK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altLang="zh-HK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altLang="zh-HK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|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d>
                  </m:oMath>
                </a14:m>
                <a:r>
                  <a:rPr lang="en-US" altLang="zh-HK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time.</a:t>
                </a: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HK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6379EAC-935A-4B8C-8F7E-9B765D43A5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775" y="1688782"/>
                <a:ext cx="10515600" cy="5169218"/>
              </a:xfrm>
              <a:blipFill>
                <a:blip r:embed="rId4"/>
                <a:stretch>
                  <a:fillRect l="-1043" t="-2005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5D6F0C6-D3D4-4E25-BBF7-7B3CB458D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55" y="2479227"/>
            <a:ext cx="4695825" cy="876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BEEED9-1802-41D5-B49B-25881334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694"/>
            <a:ext cx="10515600" cy="1325563"/>
          </a:xfrm>
        </p:spPr>
        <p:txBody>
          <a:bodyPr/>
          <a:lstStyle/>
          <a:p>
            <a:pPr algn="ctr"/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Solution: </a:t>
            </a:r>
            <a:b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Aggregate Distance Augmentation (ADA)</a:t>
            </a:r>
            <a:endParaRPr lang="zh-HK" alt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6FA2AC2-61E0-485A-80E4-08AC2C3E69EE}"/>
              </a:ext>
            </a:extLst>
          </p:cNvPr>
          <p:cNvSpPr/>
          <p:nvPr/>
        </p:nvSpPr>
        <p:spPr>
          <a:xfrm rot="5400000">
            <a:off x="2798713" y="2427161"/>
            <a:ext cx="123864" cy="152679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2CFFB-1605-4245-99DC-9731ABF0B744}"/>
                  </a:ext>
                </a:extLst>
              </p:cNvPr>
              <p:cNvSpPr txBox="1"/>
              <p:nvPr/>
            </p:nvSpPr>
            <p:spPr>
              <a:xfrm>
                <a:off x="2543873" y="3694515"/>
                <a:ext cx="870363" cy="779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HK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H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HK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altLang="zh-HK" b="1" i="0" smtClean="0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altLang="zh-HK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HK" b="1">
                              <a:latin typeface="Cambria Math" panose="02040503050406030204" pitchFamily="18" charset="0"/>
                            </a:rPr>
                            <m:t>𝐜</m:t>
                          </m:r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HK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altLang="zh-HK" b="1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zh-HK" alt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2CFFB-1605-4245-99DC-9731ABF0B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73" y="3694515"/>
                <a:ext cx="870363" cy="779059"/>
              </a:xfrm>
              <a:prstGeom prst="rect">
                <a:avLst/>
              </a:prstGeom>
              <a:blipFill>
                <a:blip r:embed="rId6"/>
                <a:stretch>
                  <a:fillRect t="-1563" b="-10156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F444DDD3-9CA9-406F-B343-8B0A8B3DD398}"/>
              </a:ext>
            </a:extLst>
          </p:cNvPr>
          <p:cNvSpPr/>
          <p:nvPr/>
        </p:nvSpPr>
        <p:spPr>
          <a:xfrm rot="5400000">
            <a:off x="4532438" y="2220229"/>
            <a:ext cx="123863" cy="194065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90CF5E-8AAB-422B-9C31-B2C2827C1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616" y="2794586"/>
            <a:ext cx="3924300" cy="167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D42A3C-92C0-47EF-8C8C-F9E30EE2DD91}"/>
                  </a:ext>
                </a:extLst>
              </p:cNvPr>
              <p:cNvSpPr txBox="1"/>
              <p:nvPr/>
            </p:nvSpPr>
            <p:spPr>
              <a:xfrm>
                <a:off x="2543873" y="3362043"/>
                <a:ext cx="870363" cy="277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HK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HK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r>
                                <a:rPr lang="en-US" altLang="zh-HK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HK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HK" b="1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altLang="zh-HK" b="1"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br>
                  <a:rPr lang="en-US" altLang="zh-HK" b="0" i="1" dirty="0">
                    <a:latin typeface="Cambria Math" panose="02040503050406030204" pitchFamily="18" charset="0"/>
                  </a:rPr>
                </a:br>
                <a:endParaRPr lang="zh-HK" alt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D42A3C-92C0-47EF-8C8C-F9E30EE2D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73" y="3362043"/>
                <a:ext cx="870363" cy="277064"/>
              </a:xfrm>
              <a:prstGeom prst="rect">
                <a:avLst/>
              </a:prstGeom>
              <a:blipFill>
                <a:blip r:embed="rId8"/>
                <a:stretch>
                  <a:fillRect l="-4196" b="-28889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F77D69-FFE4-4A57-90D7-C2C60CD53B7F}"/>
                  </a:ext>
                </a:extLst>
              </p:cNvPr>
              <p:cNvSpPr txBox="1"/>
              <p:nvPr/>
            </p:nvSpPr>
            <p:spPr>
              <a:xfrm>
                <a:off x="4166482" y="3691927"/>
                <a:ext cx="870363" cy="779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HK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H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HK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altLang="zh-HK" b="1" i="0" smtClean="0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altLang="zh-HK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HK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HK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altLang="zh-HK" b="1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zh-HK" alt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F77D69-FFE4-4A57-90D7-C2C60CD53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482" y="3691927"/>
                <a:ext cx="870363" cy="779059"/>
              </a:xfrm>
              <a:prstGeom prst="rect">
                <a:avLst/>
              </a:prstGeom>
              <a:blipFill>
                <a:blip r:embed="rId9"/>
                <a:stretch>
                  <a:fillRect t="-1575" b="-10236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19B28D-0F5C-4C5E-B645-B1C940EEB09E}"/>
                  </a:ext>
                </a:extLst>
              </p:cNvPr>
              <p:cNvSpPr txBox="1"/>
              <p:nvPr/>
            </p:nvSpPr>
            <p:spPr>
              <a:xfrm>
                <a:off x="4166482" y="3359455"/>
                <a:ext cx="870363" cy="277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HK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HK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HK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HK" b="1" i="0" smtClean="0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US" altLang="zh-HK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HK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HK" b="1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altLang="zh-HK" b="1"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br>
                  <a:rPr lang="en-US" altLang="zh-HK" b="0" i="1" dirty="0">
                    <a:latin typeface="Cambria Math" panose="02040503050406030204" pitchFamily="18" charset="0"/>
                  </a:rPr>
                </a:br>
                <a:endParaRPr lang="zh-HK" alt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19B28D-0F5C-4C5E-B645-B1C940EEB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482" y="3359455"/>
                <a:ext cx="870363" cy="277064"/>
              </a:xfrm>
              <a:prstGeom prst="rect">
                <a:avLst/>
              </a:prstGeom>
              <a:blipFill>
                <a:blip r:embed="rId10"/>
                <a:stretch>
                  <a:fillRect l="-6294" b="-28261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871C8-2C7A-45B8-B47E-D96085C7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FE93-FB9A-4EC0-A0B4-1317B5AFB97C}" type="slidenum">
              <a:rPr lang="zh-HK" altLang="en-US" smtClean="0"/>
              <a:t>9</a:t>
            </a:fld>
            <a:endParaRPr lang="zh-HK" altLang="en-US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CD1C2AE4-A747-43BB-B179-8DB1A4FAC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67"/>
    </mc:Choice>
    <mc:Fallback>
      <p:transition spd="slow" advTm="57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08" x="4370388" y="2368550"/>
          <p14:tracePt t="4633" x="4378325" y="2328863"/>
          <p14:tracePt t="4645" x="4425950" y="2289175"/>
          <p14:tracePt t="4657" x="4505325" y="2192338"/>
          <p14:tracePt t="4669" x="4648200" y="2065338"/>
          <p14:tracePt t="4681" x="4816475" y="1978025"/>
          <p14:tracePt t="4694" x="4951413" y="1938338"/>
          <p14:tracePt t="4710" x="5151438" y="1898650"/>
          <p14:tracePt t="4727" x="5270500" y="1881188"/>
          <p14:tracePt t="4744" x="5438775" y="1865313"/>
          <p14:tracePt t="4744" x="5526088" y="1865313"/>
          <p14:tracePt t="4761" x="5573713" y="1865313"/>
          <p14:tracePt t="4777" x="5605463" y="1865313"/>
          <p14:tracePt t="4794" x="5605463" y="1873250"/>
          <p14:tracePt t="4939" x="5605463" y="1865313"/>
          <p14:tracePt t="4962" x="5605463" y="1857375"/>
          <p14:tracePt t="4987" x="5613400" y="1857375"/>
          <p14:tracePt t="5097" x="5613400" y="1849438"/>
          <p14:tracePt t="5121" x="5613400" y="1841500"/>
          <p14:tracePt t="5133" x="5605463" y="1833563"/>
          <p14:tracePt t="5158" x="5605463" y="1825625"/>
          <p14:tracePt t="5170" x="5597525" y="1825625"/>
          <p14:tracePt t="5194" x="5597525" y="1817688"/>
          <p14:tracePt t="5207" x="5597525" y="1809750"/>
          <p14:tracePt t="5219" x="5589588" y="1809750"/>
          <p14:tracePt t="6159" x="5597525" y="1809750"/>
          <p14:tracePt t="6184" x="5613400" y="1809750"/>
          <p14:tracePt t="6195" x="5661025" y="1785938"/>
          <p14:tracePt t="6207" x="5740400" y="1762125"/>
          <p14:tracePt t="6220" x="5892800" y="1730375"/>
          <p14:tracePt t="6232" x="6219825" y="1666875"/>
          <p14:tracePt t="6244" x="6578600" y="1651000"/>
          <p14:tracePt t="6258" x="6977063" y="1651000"/>
          <p14:tracePt t="6274" x="7375525" y="1651000"/>
          <p14:tracePt t="6291" x="7797800" y="1674813"/>
          <p14:tracePt t="6308" x="8229600" y="1738313"/>
          <p14:tracePt t="6308" x="8548688" y="1770063"/>
          <p14:tracePt t="6324" x="8723313" y="1770063"/>
          <p14:tracePt t="6341" x="8818563" y="1762125"/>
          <p14:tracePt t="6342" x="8866188" y="1738313"/>
          <p14:tracePt t="6525" x="8874125" y="1730375"/>
          <p14:tracePt t="6537" x="8915400" y="1714500"/>
          <p14:tracePt t="6549" x="9058275" y="1674813"/>
          <p14:tracePt t="6561" x="9297988" y="1619250"/>
          <p14:tracePt t="6574" x="9601200" y="1579563"/>
          <p14:tracePt t="6590" x="9918700" y="1547813"/>
          <p14:tracePt t="6607" x="10102850" y="1538288"/>
          <p14:tracePt t="6624" x="10198100" y="1522413"/>
          <p14:tracePt t="6624" x="10253663" y="1514475"/>
          <p14:tracePt t="6640" x="10294938" y="1506538"/>
          <p14:tracePt t="6657" x="10310813" y="1498600"/>
          <p14:tracePt t="6659" x="10318750" y="1498600"/>
          <p14:tracePt t="6690" x="10318750" y="1490663"/>
          <p14:tracePt t="6708" x="10318750" y="1482725"/>
          <p14:tracePt t="6818" x="10326688" y="1482725"/>
          <p14:tracePt t="6829" x="10334625" y="1482725"/>
          <p14:tracePt t="6842" x="10350500" y="1482725"/>
          <p14:tracePt t="6854" x="10358438" y="1474788"/>
          <p14:tracePt t="6867" x="10382250" y="1466850"/>
          <p14:tracePt t="6879" x="10406063" y="1458913"/>
          <p14:tracePt t="6890" x="10445750" y="1450975"/>
          <p14:tracePt t="6906" x="10461625" y="1427163"/>
          <p14:tracePt t="6923" x="10477500" y="1419225"/>
          <p14:tracePt t="6940" x="10485438" y="1403350"/>
          <p14:tracePt t="6940" x="10493375" y="1387475"/>
          <p14:tracePt t="6956" x="10501313" y="1379538"/>
          <p14:tracePt t="7331" x="10509250" y="1371600"/>
          <p14:tracePt t="7343" x="10525125" y="1355725"/>
          <p14:tracePt t="7354" x="10564813" y="1339850"/>
          <p14:tracePt t="7367" x="10588625" y="1331913"/>
          <p14:tracePt t="7379" x="10612438" y="1308100"/>
          <p14:tracePt t="7391" x="10645775" y="1284288"/>
          <p14:tracePt t="7405" x="10677525" y="1260475"/>
          <p14:tracePt t="7422" x="10693400" y="1236663"/>
          <p14:tracePt t="7438" x="10709275" y="1220788"/>
          <p14:tracePt t="7440" x="10709275" y="1212850"/>
          <p14:tracePt t="7455" x="10717213" y="1212850"/>
          <p14:tracePt t="7472" x="10717213" y="1204913"/>
          <p14:tracePt t="7513" x="10717213" y="1195388"/>
          <p14:tracePt t="7819" x="10733088" y="1187450"/>
          <p14:tracePt t="7830" x="10741025" y="1187450"/>
          <p14:tracePt t="7843" x="10748963" y="1187450"/>
          <p14:tracePt t="7855" x="10748963" y="1179513"/>
          <p14:tracePt t="7891" x="10748963" y="1171575"/>
          <p14:tracePt t="7928" x="10741025" y="1171575"/>
          <p14:tracePt t="7940" x="10717213" y="1163638"/>
          <p14:tracePt t="7952" x="10685463" y="1147763"/>
          <p14:tracePt t="7965" x="10588625" y="1108075"/>
          <p14:tracePt t="7977" x="10342563" y="996950"/>
          <p14:tracePt t="7989" x="9871075" y="862013"/>
          <p14:tracePt t="8004" x="9393238" y="725488"/>
          <p14:tracePt t="8021" x="8891588" y="614363"/>
          <p14:tracePt t="8037" x="8412163" y="558800"/>
          <p14:tracePt t="8038" x="8077200" y="582613"/>
          <p14:tracePt t="8054" x="7781925" y="614363"/>
          <p14:tracePt t="8070" x="7631113" y="630238"/>
          <p14:tracePt t="8087" x="7559675" y="638175"/>
          <p14:tracePt t="8088" x="7512050" y="646113"/>
          <p14:tracePt t="8104" x="7496175" y="646113"/>
          <p14:tracePt t="8120" x="7486650" y="654050"/>
          <p14:tracePt t="8319" x="7446963" y="646113"/>
          <p14:tracePt t="8331" x="7399338" y="630238"/>
          <p14:tracePt t="8344" x="7312025" y="614363"/>
          <p14:tracePt t="8355" x="7177088" y="606425"/>
          <p14:tracePt t="8370" x="6953250" y="590550"/>
          <p14:tracePt t="8387" x="6634163" y="574675"/>
          <p14:tracePt t="8403" x="6323013" y="566738"/>
          <p14:tracePt t="8405" x="6011863" y="550863"/>
          <p14:tracePt t="8420" x="5676900" y="550863"/>
          <p14:tracePt t="8436" x="5302250" y="550863"/>
          <p14:tracePt t="8453" x="4967288" y="550863"/>
          <p14:tracePt t="8455" x="4695825" y="519113"/>
          <p14:tracePt t="8470" x="4378325" y="493713"/>
          <p14:tracePt t="8486" x="4186238" y="469900"/>
          <p14:tracePt t="8503" x="4067175" y="461963"/>
          <p14:tracePt t="8505" x="3962400" y="461963"/>
          <p14:tracePt t="8520" x="3883025" y="461963"/>
          <p14:tracePt t="8536" x="3835400" y="485775"/>
          <p14:tracePt t="8553" x="3787775" y="509588"/>
          <p14:tracePt t="8554" x="3756025" y="534988"/>
          <p14:tracePt t="8569" x="3716338" y="574675"/>
          <p14:tracePt t="8586" x="3676650" y="606425"/>
          <p14:tracePt t="8588" x="3660775" y="638175"/>
          <p14:tracePt t="8603" x="3635375" y="646113"/>
          <p14:tracePt t="8619" x="3627438" y="661988"/>
          <p14:tracePt t="8636" x="3627438" y="669925"/>
          <p14:tracePt t="8795" x="3611563" y="669925"/>
          <p14:tracePt t="8807" x="3587750" y="669925"/>
          <p14:tracePt t="8820" x="3563938" y="661988"/>
          <p14:tracePt t="8832" x="3532188" y="654050"/>
          <p14:tracePt t="8843" x="3484563" y="646113"/>
          <p14:tracePt t="8855" x="3436938" y="646113"/>
          <p14:tracePt t="8869" x="3373438" y="654050"/>
          <p14:tracePt t="8885" x="3300413" y="677863"/>
          <p14:tracePt t="8902" x="3244850" y="701675"/>
          <p14:tracePt t="8919" x="3189288" y="717550"/>
          <p14:tracePt t="8919" x="3133725" y="741363"/>
          <p14:tracePt t="8935" x="3070225" y="765175"/>
          <p14:tracePt t="8952" x="3030538" y="796925"/>
          <p14:tracePt t="8954" x="2998788" y="836613"/>
          <p14:tracePt t="8969" x="2982913" y="869950"/>
          <p14:tracePt t="8985" x="2967038" y="909638"/>
          <p14:tracePt t="9002" x="2941638" y="941388"/>
          <p14:tracePt t="9003" x="2933700" y="957263"/>
          <p14:tracePt t="9019" x="2909888" y="973138"/>
          <p14:tracePt t="9035" x="2909888" y="981075"/>
          <p14:tracePt t="9051" x="2901950" y="989013"/>
          <p14:tracePt t="9053" x="2901950" y="996950"/>
          <p14:tracePt t="9068" x="2901950" y="1020763"/>
          <p14:tracePt t="9085" x="2909888" y="1052513"/>
          <p14:tracePt t="9101" x="2917825" y="1092200"/>
          <p14:tracePt t="9102" x="2925763" y="1123950"/>
          <p14:tracePt t="9118" x="2941638" y="1139825"/>
          <p14:tracePt t="9135" x="2949575" y="1155700"/>
          <p14:tracePt t="9151" x="2957513" y="1187450"/>
          <p14:tracePt t="9152" x="2974975" y="1212850"/>
          <p14:tracePt t="9168" x="2990850" y="1236663"/>
          <p14:tracePt t="9185" x="3006725" y="1268413"/>
          <p14:tracePt t="9185" x="3046413" y="1292225"/>
          <p14:tracePt t="9201" x="3086100" y="1316038"/>
          <p14:tracePt t="9220" x="3101975" y="1323975"/>
          <p14:tracePt t="9222" x="3117850" y="1331913"/>
          <p14:tracePt t="9235" x="3141663" y="1339850"/>
          <p14:tracePt t="9251" x="3149600" y="1347788"/>
          <p14:tracePt t="9268" x="3165475" y="1347788"/>
          <p14:tracePt t="9284" x="3189288" y="1355725"/>
          <p14:tracePt t="9286" x="3228975" y="1355725"/>
          <p14:tracePt t="9301" x="3260725" y="1355725"/>
          <p14:tracePt t="9318" x="3292475" y="1355725"/>
          <p14:tracePt t="9319" x="3317875" y="1355725"/>
          <p14:tracePt t="9334" x="3349625" y="1355725"/>
          <p14:tracePt t="9351" x="3413125" y="1355725"/>
          <p14:tracePt t="9368" x="3460750" y="1355725"/>
          <p14:tracePt t="9369" x="3516313" y="1355725"/>
          <p14:tracePt t="9384" x="3579813" y="1355725"/>
          <p14:tracePt t="9401" x="3643313" y="1355725"/>
          <p14:tracePt t="9418" x="3700463" y="1355725"/>
          <p14:tracePt t="9419" x="3787775" y="1355725"/>
          <p14:tracePt t="9434" x="3867150" y="1355725"/>
          <p14:tracePt t="9451" x="3930650" y="1355725"/>
          <p14:tracePt t="9468" x="4002088" y="1355725"/>
          <p14:tracePt t="9469" x="4083050" y="1355725"/>
          <p14:tracePt t="9484" x="4138613" y="1355725"/>
          <p14:tracePt t="9501" x="4178300" y="1355725"/>
          <p14:tracePt t="9502" x="4217988" y="1355725"/>
          <p14:tracePt t="9517" x="4257675" y="1355725"/>
          <p14:tracePt t="9534" x="4289425" y="1355725"/>
          <p14:tracePt t="9551" x="4337050" y="1355725"/>
          <p14:tracePt t="9552" x="4362450" y="1355725"/>
          <p14:tracePt t="9567" x="4378325" y="1355725"/>
          <p14:tracePt t="9584" x="4394200" y="1355725"/>
          <p14:tracePt t="9601" x="4410075" y="1355725"/>
          <p14:tracePt t="9602" x="4425950" y="1355725"/>
          <p14:tracePt t="9617" x="4441825" y="1355725"/>
          <p14:tracePt t="9634" x="4457700" y="1355725"/>
          <p14:tracePt t="9650" x="4481513" y="1347788"/>
          <p14:tracePt t="9652" x="4497388" y="1347788"/>
          <p14:tracePt t="9667" x="4505325" y="1347788"/>
          <p14:tracePt t="9684" x="4521200" y="1347788"/>
          <p14:tracePt t="9700" x="4537075" y="1347788"/>
          <p14:tracePt t="9702" x="4552950" y="1347788"/>
          <p14:tracePt t="9717" x="4576763" y="1347788"/>
          <p14:tracePt t="9734" x="4600575" y="1347788"/>
          <p14:tracePt t="9735" x="4616450" y="1347788"/>
          <p14:tracePt t="9750" x="4624388" y="1347788"/>
          <p14:tracePt t="9954" x="4640263" y="1347788"/>
          <p14:tracePt t="9966" x="4656138" y="1347788"/>
          <p14:tracePt t="9978" x="4672013" y="1347788"/>
          <p14:tracePt t="9991" x="4713288" y="1347788"/>
          <p14:tracePt t="10003" x="4760913" y="1347788"/>
          <p14:tracePt t="10016" x="4848225" y="1347788"/>
          <p14:tracePt t="10033" x="4935538" y="1339850"/>
          <p14:tracePt t="10050" x="5038725" y="1323975"/>
          <p14:tracePt t="10066" x="5183188" y="1300163"/>
          <p14:tracePt t="10067" x="5334000" y="1268413"/>
          <p14:tracePt t="10083" x="5526088" y="1228725"/>
          <p14:tracePt t="10100" x="5716588" y="1187450"/>
          <p14:tracePt t="10101" x="5932488" y="1155700"/>
          <p14:tracePt t="10116" x="6148388" y="1131888"/>
          <p14:tracePt t="10133" x="6330950" y="1108075"/>
          <p14:tracePt t="10149" x="6499225" y="1084263"/>
          <p14:tracePt t="10150" x="6665913" y="1076325"/>
          <p14:tracePt t="10166" x="6761163" y="1060450"/>
          <p14:tracePt t="10183" x="6858000" y="1060450"/>
          <p14:tracePt t="10199" x="6945313" y="1060450"/>
          <p14:tracePt t="10200" x="7000875" y="1052513"/>
          <p14:tracePt t="10218" x="7048500" y="1052513"/>
          <p14:tracePt t="10233" x="7080250" y="1052513"/>
          <p14:tracePt t="10235" x="7096125" y="1052513"/>
          <p14:tracePt t="10249" x="7104063" y="1052513"/>
          <p14:tracePt t="10266" x="7112000" y="1052513"/>
          <p14:tracePt t="10491" x="7119938" y="1052513"/>
          <p14:tracePt t="10503" x="7145338" y="1052513"/>
          <p14:tracePt t="10516" x="7161213" y="1036638"/>
          <p14:tracePt t="10527" x="7185025" y="1020763"/>
          <p14:tracePt t="10539" x="7200900" y="996950"/>
          <p14:tracePt t="10552" x="7208838" y="989013"/>
          <p14:tracePt t="10565" x="7224713" y="973138"/>
          <p14:tracePt t="10589" x="7224713" y="965200"/>
          <p14:tracePt t="10649" x="7224713" y="957263"/>
          <p14:tracePt t="11589" x="7216775" y="957263"/>
          <p14:tracePt t="11773" x="7216775" y="949325"/>
          <p14:tracePt t="12541" x="7208838" y="949325"/>
          <p14:tracePt t="15617" x="7200900" y="949325"/>
          <p14:tracePt t="15641" x="7192963" y="949325"/>
          <p14:tracePt t="15653" x="7185025" y="949325"/>
          <p14:tracePt t="15665" x="7169150" y="949325"/>
          <p14:tracePt t="15678" x="7161213" y="949325"/>
          <p14:tracePt t="15689" x="7153275" y="957263"/>
          <p14:tracePt t="15704" x="7145338" y="957263"/>
          <p14:tracePt t="15721" x="7119938" y="965200"/>
          <p14:tracePt t="15737" x="7072313" y="981075"/>
          <p14:tracePt t="15739" x="7016750" y="1012825"/>
          <p14:tracePt t="15754" x="6873875" y="1052513"/>
          <p14:tracePt t="15771" x="6562725" y="1131888"/>
          <p14:tracePt t="15787" x="6211888" y="1220788"/>
          <p14:tracePt t="15789" x="5868988" y="1395413"/>
          <p14:tracePt t="15804" x="5478463" y="1571625"/>
          <p14:tracePt t="15821" x="5175250" y="1770063"/>
          <p14:tracePt t="15837" x="4919663" y="1993900"/>
          <p14:tracePt t="15839" x="4792663" y="2105025"/>
          <p14:tracePt t="15854" x="4721225" y="2160588"/>
          <p14:tracePt t="15871" x="4705350" y="2176463"/>
          <p14:tracePt t="15887" x="4695825" y="2192338"/>
          <p14:tracePt t="15983" x="4695825" y="2184400"/>
          <p14:tracePt t="15995" x="4695825" y="2176463"/>
          <p14:tracePt t="16007" x="4695825" y="2168525"/>
          <p14:tracePt t="16020" x="4687888" y="2168525"/>
          <p14:tracePt t="16037" x="4679950" y="2168525"/>
          <p14:tracePt t="16053" x="4648200" y="2168525"/>
          <p14:tracePt t="16070" x="4576763" y="2176463"/>
          <p14:tracePt t="16071" x="4441825" y="2249488"/>
          <p14:tracePt t="16087" x="4202113" y="2376488"/>
          <p14:tracePt t="16103" x="3954463" y="2487613"/>
          <p14:tracePt t="16105" x="3724275" y="2655888"/>
          <p14:tracePt t="16120" x="3524250" y="2790825"/>
          <p14:tracePt t="16137" x="3389313" y="2894013"/>
          <p14:tracePt t="16153" x="3308350" y="2967038"/>
          <p14:tracePt t="16155" x="3252788" y="3046413"/>
          <p14:tracePt t="16170" x="3221038" y="3117850"/>
          <p14:tracePt t="16186" x="3205163" y="3165475"/>
          <p14:tracePt t="16337" x="3189288" y="3165475"/>
          <p14:tracePt t="16349" x="3181350" y="3165475"/>
          <p14:tracePt t="16361" x="3149600" y="3157538"/>
          <p14:tracePt t="16373" x="3101975" y="3157538"/>
          <p14:tracePt t="16386" x="3046413" y="3149600"/>
          <p14:tracePt t="16403" x="2974975" y="3149600"/>
          <p14:tracePt t="16419" x="2894013" y="3149600"/>
          <p14:tracePt t="16436" x="2806700" y="3157538"/>
          <p14:tracePt t="16436" x="2719388" y="3189288"/>
          <p14:tracePt t="16453" x="2647950" y="3221038"/>
          <p14:tracePt t="16469" x="2598738" y="3252788"/>
          <p14:tracePt t="16471" x="2543175" y="3309938"/>
          <p14:tracePt t="16486" x="2495550" y="3389313"/>
          <p14:tracePt t="16502" x="2447925" y="3444875"/>
          <p14:tracePt t="16519" x="2408238" y="3492500"/>
          <p14:tracePt t="16521" x="2384425" y="3548063"/>
          <p14:tracePt t="16536" x="2368550" y="3587750"/>
          <p14:tracePt t="16552" x="2352675" y="3660775"/>
          <p14:tracePt t="16569" x="2344738" y="3724275"/>
          <p14:tracePt t="16570" x="2336800" y="3771900"/>
          <p14:tracePt t="16586" x="2328863" y="3819525"/>
          <p14:tracePt t="16602" x="2320925" y="3883025"/>
          <p14:tracePt t="16619" x="2320925" y="3938588"/>
          <p14:tracePt t="16620" x="2320925" y="3995738"/>
          <p14:tracePt t="16635" x="2320925" y="4035425"/>
          <p14:tracePt t="16652" x="2320925" y="4067175"/>
          <p14:tracePt t="16654" x="2328863" y="4083050"/>
          <p14:tracePt t="16669" x="2328863" y="4090988"/>
          <p14:tracePt t="16685" x="2336800" y="4106863"/>
          <p14:tracePt t="16702" x="2344738" y="4106863"/>
          <p14:tracePt t="16704" x="2368550" y="4114800"/>
          <p14:tracePt t="16719" x="2384425" y="4130675"/>
          <p14:tracePt t="16735" x="2400300" y="4138613"/>
          <p14:tracePt t="16752" x="2424113" y="4146550"/>
          <p14:tracePt t="16753" x="2439988" y="4154488"/>
          <p14:tracePt t="16769" x="2455863" y="4154488"/>
          <p14:tracePt t="16785" x="2471738" y="4154488"/>
          <p14:tracePt t="16802" x="2487613" y="4162425"/>
          <p14:tracePt t="16803" x="2511425" y="4162425"/>
          <p14:tracePt t="16818" x="2551113" y="4162425"/>
          <p14:tracePt t="16835" x="2574925" y="4162425"/>
          <p14:tracePt t="16852" x="2606675" y="4162425"/>
          <p14:tracePt t="16853" x="2647950" y="4162425"/>
          <p14:tracePt t="16868" x="2695575" y="4162425"/>
          <p14:tracePt t="16885" x="2743200" y="4162425"/>
          <p14:tracePt t="16887" x="2774950" y="4162425"/>
          <p14:tracePt t="16902" x="2798763" y="4162425"/>
          <p14:tracePt t="16918" x="2822575" y="4162425"/>
          <p14:tracePt t="16935" x="2862263" y="4162425"/>
          <p14:tracePt t="16936" x="2909888" y="4162425"/>
          <p14:tracePt t="16951" x="2941638" y="4162425"/>
          <p14:tracePt t="16968" x="2982913" y="4154488"/>
          <p14:tracePt t="16985" x="3022600" y="4154488"/>
          <p14:tracePt t="16986" x="3070225" y="4146550"/>
          <p14:tracePt t="17001" x="3117850" y="4138613"/>
          <p14:tracePt t="17018" x="3157538" y="4138613"/>
          <p14:tracePt t="17034" x="3213100" y="4138613"/>
          <p14:tracePt t="17035" x="3276600" y="4130675"/>
          <p14:tracePt t="17051" x="3349625" y="4122738"/>
          <p14:tracePt t="17068" x="3436938" y="4106863"/>
          <p14:tracePt t="17070" x="3524250" y="4090988"/>
          <p14:tracePt t="17085" x="3611563" y="4051300"/>
          <p14:tracePt t="17101" x="3692525" y="3987800"/>
          <p14:tracePt t="17118" x="3763963" y="3930650"/>
          <p14:tracePt t="17119" x="3819525" y="3859213"/>
          <p14:tracePt t="17134" x="3851275" y="3811588"/>
          <p14:tracePt t="17151" x="3875088" y="3763963"/>
          <p14:tracePt t="17168" x="3890963" y="3684588"/>
          <p14:tracePt t="17169" x="3914775" y="3595688"/>
          <p14:tracePt t="17184" x="3922713" y="3524250"/>
          <p14:tracePt t="17201" x="3922713" y="3452813"/>
          <p14:tracePt t="17203" x="3906838" y="3365500"/>
          <p14:tracePt t="17220" x="3875088" y="3286125"/>
          <p14:tracePt t="17235" x="3795713" y="3205163"/>
          <p14:tracePt t="17251" x="3716338" y="3157538"/>
          <p14:tracePt t="17253" x="3627438" y="3109913"/>
          <p14:tracePt t="17267" x="3484563" y="3046413"/>
          <p14:tracePt t="17284" x="3381375" y="2998788"/>
          <p14:tracePt t="17301" x="3292475" y="2998788"/>
          <p14:tracePt t="17302" x="3213100" y="3022600"/>
          <p14:tracePt t="17317" x="3157538" y="3070225"/>
          <p14:tracePt t="17334" x="3094038" y="3141663"/>
          <p14:tracePt t="17606" x="3109913" y="3141663"/>
          <p14:tracePt t="17619" x="3173413" y="3141663"/>
          <p14:tracePt t="17631" x="3349625" y="3109913"/>
          <p14:tracePt t="17642" x="3779838" y="3014663"/>
          <p14:tracePt t="17655" x="4344988" y="2943225"/>
          <p14:tracePt t="17667" x="4927600" y="2894013"/>
          <p14:tracePt t="17683" x="5526088" y="2878138"/>
          <p14:tracePt t="17700" x="6011863" y="2846388"/>
          <p14:tracePt t="17716" x="6330950" y="2814638"/>
          <p14:tracePt t="17717" x="6451600" y="2806700"/>
          <p14:tracePt t="17733" x="6499225" y="2798763"/>
          <p14:tracePt t="17750" x="6507163" y="2798763"/>
          <p14:tracePt t="17851" x="6507163" y="2790825"/>
          <p14:tracePt t="17862" x="6515100" y="2782888"/>
          <p14:tracePt t="17875" x="6546850" y="2774950"/>
          <p14:tracePt t="17887" x="6634163" y="2735263"/>
          <p14:tracePt t="17899" x="6873875" y="2663825"/>
          <p14:tracePt t="17916" x="7351713" y="2600325"/>
          <p14:tracePt t="17933" x="7886700" y="2584450"/>
          <p14:tracePt t="17949" x="8412163" y="2584450"/>
          <p14:tracePt t="17950" x="8883650" y="2608263"/>
          <p14:tracePt t="17966" x="9177338" y="2632075"/>
          <p14:tracePt t="17983" x="9369425" y="2655888"/>
          <p14:tracePt t="17985" x="9456738" y="2663825"/>
          <p14:tracePt t="17999" x="9488488" y="2663825"/>
          <p14:tracePt t="18016" x="9496425" y="2663825"/>
          <p14:tracePt t="18032" x="9496425" y="2647950"/>
          <p14:tracePt t="18034" x="9472613" y="2632075"/>
          <p14:tracePt t="18049" x="9432925" y="2616200"/>
          <p14:tracePt t="18066" x="9393238" y="2608263"/>
          <p14:tracePt t="18082" x="9274175" y="2600325"/>
          <p14:tracePt t="18084" x="9129713" y="2576513"/>
          <p14:tracePt t="18099" x="8899525" y="2535238"/>
          <p14:tracePt t="18116" x="8651875" y="2527300"/>
          <p14:tracePt t="18132" x="8420100" y="2511425"/>
          <p14:tracePt t="18134" x="8132763" y="2511425"/>
          <p14:tracePt t="18149" x="7878763" y="2535238"/>
          <p14:tracePt t="18165" x="7615238" y="2584450"/>
          <p14:tracePt t="18182" x="7415213" y="2663825"/>
          <p14:tracePt t="18183" x="7216775" y="2767013"/>
          <p14:tracePt t="18199" x="7127875" y="2830513"/>
          <p14:tracePt t="18215" x="7064375" y="2878138"/>
          <p14:tracePt t="18232" x="7024688" y="2919413"/>
          <p14:tracePt t="18233" x="6992938" y="2951163"/>
          <p14:tracePt t="18249" x="6961188" y="3022600"/>
          <p14:tracePt t="18265" x="6937375" y="3094038"/>
          <p14:tracePt t="18266" x="6913563" y="3141663"/>
          <p14:tracePt t="18282" x="6905625" y="3165475"/>
          <p14:tracePt t="18299" x="6897688" y="3181350"/>
          <p14:tracePt t="18315" x="6897688" y="3197225"/>
          <p14:tracePt t="18316" x="6897688" y="3213100"/>
          <p14:tracePt t="18332" x="6905625" y="3221038"/>
          <p14:tracePt t="18348" x="6921500" y="3228975"/>
          <p14:tracePt t="18365" x="6937375" y="3236913"/>
          <p14:tracePt t="18366" x="6961188" y="3236913"/>
          <p14:tracePt t="18382" x="6977063" y="3244850"/>
          <p14:tracePt t="18398" x="7000875" y="3262313"/>
          <p14:tracePt t="18400" x="7048500" y="3270250"/>
          <p14:tracePt t="18415" x="7096125" y="3278188"/>
          <p14:tracePt t="18432" x="7127875" y="3278188"/>
          <p14:tracePt t="18448" x="7153275" y="3286125"/>
          <p14:tracePt t="18450" x="7177088" y="3286125"/>
          <p14:tracePt t="18465" x="7200900" y="3286125"/>
          <p14:tracePt t="18481" x="7224713" y="3286125"/>
          <p14:tracePt t="18498" x="7256463" y="3286125"/>
          <p14:tracePt t="18500" x="7296150" y="3286125"/>
          <p14:tracePt t="18515" x="7327900" y="3286125"/>
          <p14:tracePt t="18531" x="7359650" y="3286125"/>
          <p14:tracePt t="18548" x="7407275" y="3286125"/>
          <p14:tracePt t="18550" x="7462838" y="3286125"/>
          <p14:tracePt t="18814" x="7462838" y="3278188"/>
          <p14:tracePt t="18827" x="7454900" y="3262313"/>
          <p14:tracePt t="18839" x="7446963" y="3252788"/>
          <p14:tracePt t="18851" x="7423150" y="3236913"/>
          <p14:tracePt t="18864" x="7383463" y="3213100"/>
          <p14:tracePt t="18881" x="7335838" y="3181350"/>
          <p14:tracePt t="18897" x="7272338" y="3133725"/>
          <p14:tracePt t="18914" x="7208838" y="3109913"/>
          <p14:tracePt t="18914" x="7161213" y="3094038"/>
          <p14:tracePt t="18931" x="7104063" y="3086100"/>
          <p14:tracePt t="18947" x="7032625" y="3078163"/>
          <p14:tracePt t="18949" x="6977063" y="3078163"/>
          <p14:tracePt t="18964" x="6929438" y="3078163"/>
          <p14:tracePt t="18980" x="6889750" y="3078163"/>
          <p14:tracePt t="18997" x="6842125" y="3078163"/>
          <p14:tracePt t="18999" x="6802438" y="3086100"/>
          <p14:tracePt t="19014" x="6784975" y="3086100"/>
          <p14:tracePt t="19030" x="6769100" y="3094038"/>
          <p14:tracePt t="19047" x="6753225" y="3109913"/>
          <p14:tracePt t="19064" x="6745288" y="3117850"/>
          <p14:tracePt t="19083" x="6737350" y="3125788"/>
          <p14:tracePt t="19097" x="6737350" y="3133725"/>
          <p14:tracePt t="19120" x="6737350" y="3141663"/>
          <p14:tracePt t="19461" x="6729413" y="3133725"/>
          <p14:tracePt t="19474" x="6705600" y="3117850"/>
          <p14:tracePt t="19486" x="6642100" y="3101975"/>
          <p14:tracePt t="19497" x="6451600" y="3078163"/>
          <p14:tracePt t="19513" x="6051550" y="3062288"/>
          <p14:tracePt t="19529" x="5510213" y="3125788"/>
          <p14:tracePt t="19546" x="4879975" y="3286125"/>
          <p14:tracePt t="19548" x="4297363" y="3532188"/>
          <p14:tracePt t="19563" x="3859213" y="3779838"/>
          <p14:tracePt t="19579" x="3556000" y="3930650"/>
          <p14:tracePt t="19596" x="3436938" y="3987800"/>
          <p14:tracePt t="19597" x="3397250" y="3995738"/>
          <p14:tracePt t="19629" x="3405188" y="3995738"/>
          <p14:tracePt t="19767" x="3389313" y="3995738"/>
          <p14:tracePt t="19779" x="3365500" y="3995738"/>
          <p14:tracePt t="19791" x="3308350" y="3995738"/>
          <p14:tracePt t="19804" x="3221038" y="3995738"/>
          <p14:tracePt t="19815" x="3070225" y="4003675"/>
          <p14:tracePt t="19829" x="2870200" y="4051300"/>
          <p14:tracePt t="19845" x="2606675" y="4122738"/>
          <p14:tracePt t="19862" x="2328863" y="4241800"/>
          <p14:tracePt t="19864" x="2089150" y="4362450"/>
          <p14:tracePt t="19879" x="1962150" y="4441825"/>
          <p14:tracePt t="19895" x="1873250" y="4489450"/>
          <p14:tracePt t="19912" x="1801813" y="4513263"/>
          <p14:tracePt t="19913" x="1762125" y="4537075"/>
          <p14:tracePt t="19928" x="1746250" y="4545013"/>
          <p14:tracePt t="19945" x="1738313" y="4560888"/>
          <p14:tracePt t="19962" x="1738313" y="4568825"/>
          <p14:tracePt t="19978" x="1738313" y="4576763"/>
          <p14:tracePt t="19995" x="1746250" y="4576763"/>
          <p14:tracePt t="20012" x="1754188" y="4576763"/>
          <p14:tracePt t="20013" x="1762125" y="4576763"/>
          <p14:tracePt t="20028" x="1770063" y="4576763"/>
          <p14:tracePt t="20047" x="1778000" y="4576763"/>
          <p14:tracePt t="20072" x="1785938" y="4576763"/>
          <p14:tracePt t="20084" x="1793875" y="4576763"/>
          <p14:tracePt t="20120" x="1801813" y="4576763"/>
          <p14:tracePt t="20133" x="1801813" y="4568825"/>
          <p14:tracePt t="20194" x="1809750" y="4568825"/>
          <p14:tracePt t="20218" x="1809750" y="4560888"/>
          <p14:tracePt t="20243" x="1817688" y="4560888"/>
          <p14:tracePt t="20402" x="1817688" y="4568825"/>
          <p14:tracePt t="20425" x="1817688" y="4576763"/>
          <p14:tracePt t="20450" x="1817688" y="4584700"/>
          <p14:tracePt t="20463" x="1817688" y="4592638"/>
          <p14:tracePt t="20474" x="1825625" y="4600575"/>
          <p14:tracePt t="20499" x="1841500" y="4608513"/>
          <p14:tracePt t="20511" x="1857375" y="4616450"/>
          <p14:tracePt t="20523" x="1881188" y="4624388"/>
          <p14:tracePt t="20536" x="1905000" y="4633913"/>
          <p14:tracePt t="20547" x="1954213" y="4633913"/>
          <p14:tracePt t="20560" x="2041525" y="4641850"/>
          <p14:tracePt t="20577" x="2144713" y="4641850"/>
          <p14:tracePt t="20594" x="2297113" y="4641850"/>
          <p14:tracePt t="20610" x="2566988" y="4633913"/>
          <p14:tracePt t="20611" x="2798763" y="4608513"/>
          <p14:tracePt t="20627" x="3054350" y="4568825"/>
          <p14:tracePt t="20644" x="3205163" y="4537075"/>
          <p14:tracePt t="20645" x="3317875" y="4505325"/>
          <p14:tracePt t="20660" x="3389313" y="4465638"/>
          <p14:tracePt t="20677" x="3436938" y="4410075"/>
          <p14:tracePt t="20694" x="3468688" y="4378325"/>
          <p14:tracePt t="20695" x="3476625" y="4330700"/>
          <p14:tracePt t="20710" x="3492500" y="4273550"/>
          <p14:tracePt t="20727" x="3492500" y="4170363"/>
          <p14:tracePt t="20743" x="3492500" y="4098925"/>
          <p14:tracePt t="20745" x="3492500" y="4019550"/>
          <p14:tracePt t="20760" x="3484563" y="3948113"/>
          <p14:tracePt t="20777" x="3468688" y="3867150"/>
          <p14:tracePt t="20793" x="3436938" y="3795713"/>
          <p14:tracePt t="20795" x="3421063" y="3756025"/>
          <p14:tracePt t="20810" x="3373438" y="3716338"/>
          <p14:tracePt t="20827" x="3349625" y="3700463"/>
          <p14:tracePt t="20843" x="3317875" y="3676650"/>
          <p14:tracePt t="20845" x="3300413" y="3660775"/>
          <p14:tracePt t="20860" x="3284538" y="3644900"/>
          <p14:tracePt t="20876" x="3260725" y="3636963"/>
          <p14:tracePt t="20878" x="3252788" y="3636963"/>
          <p14:tracePt t="20893" x="3244850" y="3636963"/>
          <p14:tracePt t="20963" x="3244850" y="3644900"/>
          <p14:tracePt t="22570" x="3373438" y="3508375"/>
          <p14:tracePt t="22581" x="3635375" y="3349625"/>
          <p14:tracePt t="22594" x="3914775" y="3236913"/>
          <p14:tracePt t="22606" x="4114800" y="3157538"/>
          <p14:tracePt t="22623" x="4249738" y="3125788"/>
          <p14:tracePt t="22639" x="4337050" y="3101975"/>
          <p14:tracePt t="22656" x="4394200" y="3078163"/>
          <p14:tracePt t="22657" x="4418013" y="3070225"/>
          <p14:tracePt t="22679" x="4425950" y="3070225"/>
          <p14:tracePt t="22692" x="4425950" y="3062288"/>
          <p14:tracePt t="23010" x="4418013" y="3062288"/>
          <p14:tracePt t="23046" x="4410075" y="3062288"/>
          <p14:tracePt t="23583" x="4410075" y="3070225"/>
          <p14:tracePt t="25035" x="4394200" y="3070225"/>
          <p14:tracePt t="25047" x="4362450" y="3070225"/>
          <p14:tracePt t="25059" x="4313238" y="3070225"/>
          <p14:tracePt t="25072" x="4202113" y="3078163"/>
          <p14:tracePt t="25084" x="3994150" y="3125788"/>
          <p14:tracePt t="25101" x="3740150" y="3236913"/>
          <p14:tracePt t="25117" x="3484563" y="3349625"/>
          <p14:tracePt t="25134" x="3317875" y="3421063"/>
          <p14:tracePt t="25134" x="3205163" y="3460750"/>
          <p14:tracePt t="25151" x="3117850" y="3500438"/>
          <p14:tracePt t="25167" x="3046413" y="3516313"/>
          <p14:tracePt t="25184" x="2998788" y="3548063"/>
          <p14:tracePt t="25185" x="2967038" y="3595688"/>
          <p14:tracePt t="25201" x="2941638" y="3652838"/>
          <p14:tracePt t="25219" x="2894013" y="3748088"/>
          <p14:tracePt t="25234" x="2870200" y="3803650"/>
          <p14:tracePt t="25250" x="2854325" y="3859213"/>
          <p14:tracePt t="25267" x="2838450" y="3914775"/>
          <p14:tracePt t="25267" x="2830513" y="3963988"/>
          <p14:tracePt t="25284" x="2822575" y="3987800"/>
          <p14:tracePt t="25300" x="2822575" y="4003675"/>
          <p14:tracePt t="25317" x="2814638" y="4011613"/>
          <p14:tracePt t="25317" x="2806700" y="4027488"/>
          <p14:tracePt t="25450" x="2814638" y="4027488"/>
          <p14:tracePt t="25486" x="2822575" y="4027488"/>
          <p14:tracePt t="25499" x="2822575" y="4035425"/>
          <p14:tracePt t="25511" x="2838450" y="4035425"/>
          <p14:tracePt t="25535" x="2854325" y="4043363"/>
          <p14:tracePt t="25547" x="2870200" y="4043363"/>
          <p14:tracePt t="25560" x="2894013" y="4043363"/>
          <p14:tracePt t="25572" x="2917825" y="4043363"/>
          <p14:tracePt t="25584" x="2933700" y="4043363"/>
          <p14:tracePt t="25599" x="2949575" y="4043363"/>
          <p14:tracePt t="25616" x="2974975" y="4051300"/>
          <p14:tracePt t="25633" x="3022600" y="4051300"/>
          <p14:tracePt t="25633" x="3070225" y="4059238"/>
          <p14:tracePt t="25649" x="3133725" y="4067175"/>
          <p14:tracePt t="25666" x="3213100" y="4075113"/>
          <p14:tracePt t="25683" x="3292475" y="4075113"/>
          <p14:tracePt t="25683" x="3413125" y="4083050"/>
          <p14:tracePt t="25699" x="3524250" y="4083050"/>
          <p14:tracePt t="25716" x="3627438" y="4083050"/>
          <p14:tracePt t="25733" x="3740150" y="4083050"/>
          <p14:tracePt t="25733" x="3827463" y="4083050"/>
          <p14:tracePt t="25749" x="3914775" y="4075113"/>
          <p14:tracePt t="25766" x="3994150" y="4059238"/>
          <p14:tracePt t="25768" x="4075113" y="4035425"/>
          <p14:tracePt t="25783" x="4130675" y="3995738"/>
          <p14:tracePt t="25799" x="4210050" y="3956050"/>
          <p14:tracePt t="25816" x="4297363" y="3867150"/>
          <p14:tracePt t="25817" x="4362450" y="3787775"/>
          <p14:tracePt t="25832" x="4410075" y="3708400"/>
          <p14:tracePt t="25849" x="4441825" y="3660775"/>
          <p14:tracePt t="25866" x="4473575" y="3605213"/>
          <p14:tracePt t="25867" x="4481513" y="3532188"/>
          <p14:tracePt t="25882" x="4481513" y="3468688"/>
          <p14:tracePt t="25899" x="4481513" y="3421063"/>
          <p14:tracePt t="25916" x="4473575" y="3381375"/>
          <p14:tracePt t="25917" x="4449763" y="3341688"/>
          <p14:tracePt t="25932" x="4386263" y="3309938"/>
          <p14:tracePt t="25949" x="4321175" y="3262313"/>
          <p14:tracePt t="25951" x="4249738" y="3221038"/>
          <p14:tracePt t="25966" x="4154488" y="3181350"/>
          <p14:tracePt t="25982" x="4051300" y="3165475"/>
          <p14:tracePt t="25999" x="3946525" y="3149600"/>
          <p14:tracePt t="26000" x="3851275" y="3149600"/>
          <p14:tracePt t="26015" x="3756025" y="3165475"/>
          <p14:tracePt t="26032" x="3684588" y="3197225"/>
          <p14:tracePt t="26049" x="3627438" y="3221038"/>
          <p14:tracePt t="26050" x="3595688" y="3244850"/>
          <p14:tracePt t="26065" x="3571875" y="3262313"/>
          <p14:tracePt t="26082" x="3548063" y="3270250"/>
          <p14:tracePt t="26110" x="3548063" y="3278188"/>
          <p14:tracePt t="28600" x="3556000" y="3278188"/>
          <p14:tracePt t="29099" x="3556000" y="3286125"/>
          <p14:tracePt t="29136" x="3563938" y="3286125"/>
          <p14:tracePt t="29186" x="3563938" y="3294063"/>
          <p14:tracePt t="29209" x="3571875" y="3294063"/>
          <p14:tracePt t="29222" x="3579813" y="3294063"/>
          <p14:tracePt t="29234" x="3595688" y="3294063"/>
          <p14:tracePt t="29245" x="3619500" y="3302000"/>
          <p14:tracePt t="29258" x="3635375" y="3302000"/>
          <p14:tracePt t="29275" x="3651250" y="3302000"/>
          <p14:tracePt t="29292" x="3676650" y="3302000"/>
          <p14:tracePt t="29308" x="3700463" y="3302000"/>
          <p14:tracePt t="29309" x="3724275" y="3302000"/>
          <p14:tracePt t="29325" x="3740150" y="3302000"/>
          <p14:tracePt t="29342" x="3756025" y="3302000"/>
          <p14:tracePt t="29344" x="3795713" y="3302000"/>
          <p14:tracePt t="35871" x="3795713" y="3397250"/>
          <p14:tracePt t="35883" x="3795713" y="3484563"/>
          <p14:tracePt t="35896" x="3787775" y="3571875"/>
          <p14:tracePt t="36104" x="3779838" y="3579813"/>
          <p14:tracePt t="36116" x="3763963" y="3605213"/>
          <p14:tracePt t="36128" x="3732213" y="3660775"/>
          <p14:tracePt t="36140" x="3700463" y="3756025"/>
          <p14:tracePt t="36152" x="3643313" y="3963988"/>
          <p14:tracePt t="36164" x="3516313" y="4362450"/>
          <p14:tracePt t="36177" x="3397250" y="4616450"/>
          <p14:tracePt t="36396" x="3389313" y="4624388"/>
          <p14:tracePt t="36409" x="3389313" y="4633913"/>
          <p14:tracePt t="36421" x="3381375" y="4641850"/>
          <p14:tracePt t="36433" x="3381375" y="4649788"/>
          <p14:tracePt t="36446" x="3373438" y="4657725"/>
          <p14:tracePt t="36460" x="3373438" y="4681538"/>
          <p14:tracePt t="36476" x="3373438" y="4705350"/>
          <p14:tracePt t="36493" x="3373438" y="4721225"/>
          <p14:tracePt t="36495" x="3373438" y="4745038"/>
          <p14:tracePt t="36509" x="3373438" y="4776788"/>
          <p14:tracePt t="36526" x="3389313" y="4824413"/>
          <p14:tracePt t="36543" x="3397250" y="4856163"/>
          <p14:tracePt t="36544" x="3405188" y="4879975"/>
          <p14:tracePt t="36559" x="3413125" y="4895850"/>
          <p14:tracePt t="36580" x="3413125" y="4911725"/>
          <p14:tracePt t="36603" x="3421063" y="4911725"/>
          <p14:tracePt t="36946" x="3421063" y="4927600"/>
          <p14:tracePt t="36970" x="3421063" y="4935538"/>
          <p14:tracePt t="36995" x="3421063" y="4943475"/>
          <p14:tracePt t="37019" x="3421063" y="4951413"/>
          <p14:tracePt t="37031" x="3421063" y="4959350"/>
          <p14:tracePt t="37068" x="3421063" y="4967288"/>
          <p14:tracePt t="37092" x="3421063" y="4976813"/>
          <p14:tracePt t="37104" x="3421063" y="4984750"/>
          <p14:tracePt t="37922" x="3421063" y="4976813"/>
          <p14:tracePt t="39106" x="3429000" y="4976813"/>
          <p14:tracePt t="39154" x="3436938" y="4976813"/>
          <p14:tracePt t="39179" x="3444875" y="4976813"/>
          <p14:tracePt t="39240" x="3452813" y="4976813"/>
          <p14:tracePt t="39252" x="3460750" y="4976813"/>
          <p14:tracePt t="39265" x="3468688" y="4976813"/>
          <p14:tracePt t="39289" x="3476625" y="4976813"/>
          <p14:tracePt t="39301" x="3484563" y="4976813"/>
          <p14:tracePt t="39313" x="3508375" y="4976813"/>
          <p14:tracePt t="39326" x="3524250" y="4976813"/>
          <p14:tracePt t="39338" x="3548063" y="4976813"/>
          <p14:tracePt t="39353" x="3603625" y="4976813"/>
          <p14:tracePt t="39370" x="3643313" y="4976813"/>
          <p14:tracePt t="39582" x="3660775" y="4976813"/>
          <p14:tracePt t="39594" x="3692525" y="4967288"/>
          <p14:tracePt t="39607" x="3771900" y="4935538"/>
          <p14:tracePt t="39620" x="3914775" y="4935538"/>
          <p14:tracePt t="39636" x="4178300" y="4967288"/>
          <p14:tracePt t="39653" x="4521200" y="5048250"/>
          <p14:tracePt t="39669" x="4895850" y="5127625"/>
          <p14:tracePt t="39670" x="5302250" y="5191125"/>
          <p14:tracePt t="39686" x="5692775" y="5230813"/>
          <p14:tracePt t="39703" x="5948363" y="5270500"/>
          <p14:tracePt t="39704" x="6156325" y="5302250"/>
          <p14:tracePt t="39719" x="6251575" y="5302250"/>
          <p14:tracePt t="39887" x="6243638" y="5302250"/>
          <p14:tracePt t="39900" x="6235700" y="5302250"/>
          <p14:tracePt t="39912" x="6211888" y="5310188"/>
          <p14:tracePt t="39923" x="6188075" y="5327650"/>
          <p14:tracePt t="39936" x="6148388" y="5359400"/>
          <p14:tracePt t="39952" x="6116638" y="5399088"/>
          <p14:tracePt t="39969" x="6083300" y="5438775"/>
          <p14:tracePt t="39985" x="6051550" y="5470525"/>
          <p14:tracePt t="39986" x="6011863" y="5541963"/>
          <p14:tracePt t="40002" x="5940425" y="5662613"/>
          <p14:tracePt t="40019" x="5892800" y="5757863"/>
          <p14:tracePt t="40035" x="5861050" y="5837238"/>
          <p14:tracePt t="40036" x="5845175" y="5892800"/>
          <p14:tracePt t="40052" x="5829300" y="5916613"/>
          <p14:tracePt t="40069" x="5829300" y="5932488"/>
          <p14:tracePt t="40095" x="5829300" y="5924550"/>
          <p14:tracePt t="40107" x="5829300" y="5908675"/>
          <p14:tracePt t="40119" x="5821363" y="5900738"/>
          <p14:tracePt t="40135" x="5813425" y="5892800"/>
          <p14:tracePt t="40156" x="5797550" y="5884863"/>
          <p14:tracePt t="40168" x="5789613" y="5884863"/>
          <p14:tracePt t="40185" x="5781675" y="5876925"/>
          <p14:tracePt t="40202" x="5740400" y="5876925"/>
          <p14:tracePt t="40218" x="5716588" y="5868988"/>
          <p14:tracePt t="40219" x="5692775" y="5861050"/>
          <p14:tracePt t="40235" x="5668963" y="5861050"/>
          <p14:tracePt t="40252" x="5629275" y="5853113"/>
          <p14:tracePt t="40253" x="5581650" y="5853113"/>
          <p14:tracePt t="40268" x="5549900" y="5853113"/>
          <p14:tracePt t="40285" x="5526088" y="5853113"/>
          <p14:tracePt t="40301" x="5510213" y="5853113"/>
          <p14:tracePt t="40303" x="5494338" y="5853113"/>
          <p14:tracePt t="40318" x="5478463" y="5861050"/>
          <p14:tracePt t="40335" x="5470525" y="5868988"/>
          <p14:tracePt t="40351" x="5462588" y="5868988"/>
          <p14:tracePt t="40353" x="5462588" y="5876925"/>
          <p14:tracePt t="40388" x="5470525" y="5884863"/>
          <p14:tracePt t="40571" x="5470525" y="5900738"/>
          <p14:tracePt t="40595" x="5470525" y="5908675"/>
          <p14:tracePt t="40620" x="5470525" y="5916613"/>
          <p14:tracePt t="40631" x="5470525" y="5924550"/>
          <p14:tracePt t="40644" x="5478463" y="5924550"/>
          <p14:tracePt t="40656" x="5478463" y="5932488"/>
          <p14:tracePt t="40668" x="5486400" y="5932488"/>
          <p14:tracePt t="40684" x="5486400" y="5940425"/>
          <p14:tracePt t="40701" x="5486400" y="5948363"/>
          <p14:tracePt t="40717" x="5494338" y="5948363"/>
          <p14:tracePt t="40889" x="5494338" y="5940425"/>
          <p14:tracePt t="40925" x="5502275" y="5940425"/>
          <p14:tracePt t="40937" x="5510213" y="5924550"/>
          <p14:tracePt t="40949" x="5534025" y="5900738"/>
          <p14:tracePt t="40961" x="5573713" y="5868988"/>
          <p14:tracePt t="40973" x="5621338" y="5845175"/>
          <p14:tracePt t="40986" x="5700713" y="5813425"/>
          <p14:tracePt t="41000" x="5781675" y="5797550"/>
          <p14:tracePt t="41016" x="5821363" y="5781675"/>
          <p14:tracePt t="41033" x="5861050" y="5781675"/>
          <p14:tracePt t="41034" x="5876925" y="5773738"/>
          <p14:tracePt t="41050" x="5884863" y="5765800"/>
          <p14:tracePt t="41067" x="5892800" y="5765800"/>
          <p14:tracePt t="41316" x="5892800" y="5757863"/>
          <p14:tracePt t="41352" x="5892800" y="5749925"/>
          <p14:tracePt t="41364" x="5908675" y="5741988"/>
          <p14:tracePt t="41376" x="5916613" y="5734050"/>
          <p14:tracePt t="41388" x="5948363" y="5710238"/>
          <p14:tracePt t="41400" x="5964238" y="5702300"/>
          <p14:tracePt t="41416" x="5972175" y="5686425"/>
          <p14:tracePt t="41432" x="5980113" y="5678488"/>
          <p14:tracePt t="41487" x="5972175" y="5678488"/>
          <p14:tracePt t="41499" x="5964238" y="5678488"/>
          <p14:tracePt t="41510" x="5956300" y="5678488"/>
          <p14:tracePt t="41523" x="5948363" y="5678488"/>
          <p14:tracePt t="41535" x="5940425" y="5678488"/>
          <p14:tracePt t="41549" x="5924550" y="5686425"/>
          <p14:tracePt t="41571" x="5908675" y="5686425"/>
          <p14:tracePt t="41583" x="5892800" y="5686425"/>
          <p14:tracePt t="41599" x="5868988" y="5686425"/>
          <p14:tracePt t="41615" x="5845175" y="5694363"/>
          <p14:tracePt t="41632" x="5829300" y="5694363"/>
          <p14:tracePt t="41632" x="5813425" y="5694363"/>
          <p14:tracePt t="41648" x="5805488" y="5694363"/>
          <p14:tracePt t="41665" x="5797550" y="5694363"/>
          <p14:tracePt t="41682" x="5789613" y="5694363"/>
          <p14:tracePt t="41698" x="5789613" y="5702300"/>
          <p14:tracePt t="41718" x="5797550" y="5710238"/>
          <p14:tracePt t="41732" x="5805488" y="5718175"/>
          <p14:tracePt t="41748" x="5845175" y="5726113"/>
          <p14:tracePt t="41765" x="5892800" y="5741988"/>
          <p14:tracePt t="41782" x="5940425" y="5749925"/>
          <p14:tracePt t="41782" x="5995988" y="5765800"/>
          <p14:tracePt t="41798" x="6043613" y="5765800"/>
          <p14:tracePt t="41815" x="6067425" y="5765800"/>
          <p14:tracePt t="41816" x="6075363" y="5765800"/>
          <p14:tracePt t="41831" x="6083300" y="5765800"/>
          <p14:tracePt t="41864" x="6083300" y="5749925"/>
          <p14:tracePt t="41877" x="6083300" y="5718175"/>
          <p14:tracePt t="41889" x="6083300" y="5678488"/>
          <p14:tracePt t="41901" x="6075363" y="5645150"/>
          <p14:tracePt t="41914" x="6043613" y="5621338"/>
          <p14:tracePt t="41931" x="6019800" y="5597525"/>
          <p14:tracePt t="41948" x="5995988" y="5597525"/>
          <p14:tracePt t="41950" x="5988050" y="5589588"/>
          <p14:tracePt t="41964" x="5972175" y="5589588"/>
          <p14:tracePt t="41981" x="5956300" y="5589588"/>
          <p14:tracePt t="41998" x="5940425" y="5597525"/>
          <p14:tracePt t="41999" x="5924550" y="5629275"/>
          <p14:tracePt t="42014" x="5900738" y="5678488"/>
          <p14:tracePt t="42031" x="5876925" y="5726113"/>
          <p14:tracePt t="42048" x="5853113" y="5757863"/>
          <p14:tracePt t="42049" x="5837238" y="5781675"/>
          <p14:tracePt t="42064" x="5829300" y="5797550"/>
          <p14:tracePt t="42081" x="5829300" y="5805488"/>
          <p14:tracePt t="42098" x="5829300" y="5813425"/>
          <p14:tracePt t="42121" x="5837238" y="5813425"/>
          <p14:tracePt t="42145" x="5845175" y="5813425"/>
          <p14:tracePt t="42157" x="5853113" y="5813425"/>
          <p14:tracePt t="42170" x="5868988" y="5813425"/>
          <p14:tracePt t="42182" x="5892800" y="5813425"/>
          <p14:tracePt t="42197" x="5916613" y="5813425"/>
          <p14:tracePt t="42216" x="5932488" y="5813425"/>
          <p14:tracePt t="42218" x="5948363" y="5813425"/>
          <p14:tracePt t="42231" x="5980113" y="5813425"/>
          <p14:tracePt t="42247" x="6003925" y="5813425"/>
          <p14:tracePt t="42264" x="6019800" y="5813425"/>
          <p14:tracePt t="42280" x="6043613" y="5813425"/>
          <p14:tracePt t="42282" x="6067425" y="5813425"/>
          <p14:tracePt t="42297" x="6108700" y="5813425"/>
          <p14:tracePt t="42314" x="6140450" y="5813425"/>
          <p14:tracePt t="42330" x="6172200" y="5813425"/>
          <p14:tracePt t="42332" x="6196013" y="5813425"/>
          <p14:tracePt t="42347" x="6219825" y="5813425"/>
          <p14:tracePt t="42365" x="6227763" y="5813425"/>
          <p14:tracePt t="42548" x="6227763" y="5805488"/>
          <p14:tracePt t="42573" x="6267450" y="5789613"/>
          <p14:tracePt t="42585" x="6362700" y="5749925"/>
          <p14:tracePt t="42597" x="6475413" y="5710238"/>
          <p14:tracePt t="42609" x="6570663" y="5686425"/>
          <p14:tracePt t="42621" x="6634163" y="5670550"/>
          <p14:tracePt t="42633" x="6657975" y="5653088"/>
          <p14:tracePt t="42646" x="6673850" y="5645150"/>
          <p14:tracePt t="42670" x="6665913" y="5629275"/>
          <p14:tracePt t="42682" x="6650038" y="5629275"/>
          <p14:tracePt t="42696" x="6626225" y="5613400"/>
          <p14:tracePt t="42713" x="6602413" y="5605463"/>
          <p14:tracePt t="42729" x="6578600" y="5605463"/>
          <p14:tracePt t="42746" x="6554788" y="5605463"/>
          <p14:tracePt t="42747" x="6530975" y="5613400"/>
          <p14:tracePt t="42763" x="6507163" y="5629275"/>
          <p14:tracePt t="42779" x="6499225" y="5637213"/>
          <p14:tracePt t="42780" x="6491288" y="5645150"/>
          <p14:tracePt t="42796" x="6483350" y="5686425"/>
          <p14:tracePt t="42813" x="6483350" y="5726113"/>
          <p14:tracePt t="42829" x="6475413" y="5773738"/>
          <p14:tracePt t="42830" x="6475413" y="5805488"/>
          <p14:tracePt t="42846" x="6475413" y="5821363"/>
          <p14:tracePt t="42862" x="6475413" y="5837238"/>
          <p14:tracePt t="42879" x="6491288" y="5845175"/>
          <p14:tracePt t="42896" x="6507163" y="5845175"/>
          <p14:tracePt t="42912" x="6515100" y="5845175"/>
          <p14:tracePt t="42914" x="6530975" y="5829300"/>
          <p14:tracePt t="42929" x="6546850" y="5797550"/>
          <p14:tracePt t="42946" x="6562725" y="5749925"/>
          <p14:tracePt t="42962" x="6578600" y="5710238"/>
          <p14:tracePt t="42964" x="6594475" y="5670550"/>
          <p14:tracePt t="42979" x="6602413" y="5637213"/>
          <p14:tracePt t="42996" x="6610350" y="5589588"/>
          <p14:tracePt t="43012" x="6610350" y="5565775"/>
          <p14:tracePt t="43014" x="6610350" y="5549900"/>
          <p14:tracePt t="43048" x="6610350" y="5573713"/>
          <p14:tracePt t="43062" x="6610350" y="5605463"/>
          <p14:tracePt t="43078" x="6610350" y="5637213"/>
          <p14:tracePt t="43095" x="6602413" y="5670550"/>
          <p14:tracePt t="43097" x="6602413" y="5718175"/>
          <p14:tracePt t="43112" x="6594475" y="5781675"/>
          <p14:tracePt t="43129" x="6594475" y="5829300"/>
          <p14:tracePt t="43145" x="6594475" y="5861050"/>
          <p14:tracePt t="43147" x="6586538" y="5908675"/>
          <p14:tracePt t="43162" x="6586538" y="5948363"/>
          <p14:tracePt t="43178" x="6586538" y="5980113"/>
          <p14:tracePt t="43195" x="6586538" y="6005513"/>
          <p14:tracePt t="43196" x="6586538" y="6013450"/>
          <p14:tracePt t="43214" x="6594475" y="6021388"/>
          <p14:tracePt t="43229" x="6618288" y="6021388"/>
          <p14:tracePt t="43245" x="6657975" y="5995988"/>
          <p14:tracePt t="43247" x="6705600" y="5964238"/>
          <p14:tracePt t="43262" x="6745288" y="5940425"/>
          <p14:tracePt t="43278" x="6769100" y="5924550"/>
          <p14:tracePt t="43295" x="6802438" y="5908675"/>
          <p14:tracePt t="43297" x="6810375" y="5908675"/>
          <p14:tracePt t="43312" x="6818313" y="5908675"/>
          <p14:tracePt t="43586" x="6826250" y="5900738"/>
          <p14:tracePt t="43597" x="6850063" y="5884863"/>
          <p14:tracePt t="43609" x="6881813" y="5868988"/>
          <p14:tracePt t="43622" x="6929438" y="5845175"/>
          <p14:tracePt t="43634" x="6992938" y="5805488"/>
          <p14:tracePt t="43646" x="7040563" y="5781675"/>
          <p14:tracePt t="43661" x="7080250" y="5765800"/>
          <p14:tracePt t="43678" x="7096125" y="5757863"/>
          <p14:tracePt t="43694" x="7112000" y="5741988"/>
          <p14:tracePt t="43720" x="7112000" y="5734050"/>
          <p14:tracePt t="43891" x="7127875" y="5734050"/>
          <p14:tracePt t="43903" x="7145338" y="5734050"/>
          <p14:tracePt t="43915" x="7161213" y="5726113"/>
          <p14:tracePt t="43928" x="7177088" y="5726113"/>
          <p14:tracePt t="43944" x="7200900" y="5718175"/>
          <p14:tracePt t="43960" x="7216775" y="5702300"/>
          <p14:tracePt t="43977" x="7232650" y="5694363"/>
          <p14:tracePt t="43977" x="7248525" y="5678488"/>
          <p14:tracePt t="43994" x="7256463" y="5678488"/>
          <p14:tracePt t="44010" x="7256463" y="5670550"/>
          <p14:tracePt t="44111" x="7248525" y="5670550"/>
          <p14:tracePt t="44135" x="7248525" y="5678488"/>
          <p14:tracePt t="44147" x="7248525" y="5686425"/>
          <p14:tracePt t="44159" x="7240588" y="5686425"/>
          <p14:tracePt t="44306" x="7240588" y="5694363"/>
          <p14:tracePt t="44709" x="7264400" y="5694363"/>
          <p14:tracePt t="44721" x="7288213" y="5694363"/>
          <p14:tracePt t="44733" x="7327900" y="5694363"/>
          <p14:tracePt t="44746" x="7407275" y="5694363"/>
          <p14:tracePt t="44758" x="7496175" y="5686425"/>
          <p14:tracePt t="44775" x="7623175" y="5686425"/>
          <p14:tracePt t="44792" x="7758113" y="5686425"/>
          <p14:tracePt t="44808" x="7894638" y="5686425"/>
          <p14:tracePt t="44809" x="7981950" y="5686425"/>
          <p14:tracePt t="44825" x="8053388" y="5678488"/>
          <p14:tracePt t="44842" x="8093075" y="5678488"/>
          <p14:tracePt t="44843" x="8108950" y="5678488"/>
          <p14:tracePt t="44858" x="8124825" y="5670550"/>
          <p14:tracePt t="44875" x="8124825" y="5662613"/>
          <p14:tracePt t="45319" x="8124825" y="5653088"/>
          <p14:tracePt t="47736" x="8132763" y="5653088"/>
          <p14:tracePt t="47748" x="8140700" y="5653088"/>
          <p14:tracePt t="47760" x="8156575" y="5662613"/>
          <p14:tracePt t="47773" x="8164513" y="5662613"/>
          <p14:tracePt t="47796" x="8172450" y="5662613"/>
          <p14:tracePt t="47809" x="8180388" y="5662613"/>
          <p14:tracePt t="49273" x="8180388" y="5653088"/>
          <p14:tracePt t="49285" x="8180388" y="5645150"/>
          <p14:tracePt t="49297" x="8197850" y="5629275"/>
          <p14:tracePt t="49310" x="8213725" y="5605463"/>
          <p14:tracePt t="49322" x="8269288" y="5549900"/>
          <p14:tracePt t="49335" x="8404225" y="5438775"/>
          <p14:tracePt t="49349" x="8612188" y="5270500"/>
          <p14:tracePt t="49365" x="8915400" y="5008563"/>
          <p14:tracePt t="49382" x="9113838" y="4840288"/>
          <p14:tracePt t="49383" x="9274175" y="4737100"/>
          <p14:tracePt t="49398" x="9345613" y="4681538"/>
          <p14:tracePt t="49415" x="9385300" y="4649788"/>
          <p14:tracePt t="49432" x="9393238" y="4649788"/>
          <p14:tracePt t="49456" x="9385300" y="4649788"/>
          <p14:tracePt t="49469" x="9377363" y="4649788"/>
          <p14:tracePt t="49482" x="9369425" y="4649788"/>
          <p14:tracePt t="49505" x="9361488" y="4649788"/>
          <p14:tracePt t="49615" x="9353550" y="4649788"/>
          <p14:tracePt t="49799" x="9345613" y="4649788"/>
          <p14:tracePt t="49847" x="9337675" y="4649788"/>
          <p14:tracePt t="49871" x="9329738" y="4649788"/>
          <p14:tracePt t="49883" x="9321800" y="4649788"/>
          <p14:tracePt t="49896" x="9313863" y="4649788"/>
          <p14:tracePt t="49921" x="9305925" y="4649788"/>
          <p14:tracePt t="49932" x="9297988" y="4649788"/>
          <p14:tracePt t="50335" x="9290050" y="4649788"/>
          <p14:tracePt t="50360" x="9282113" y="4649788"/>
          <p14:tracePt t="50371" x="9274175" y="4649788"/>
          <p14:tracePt t="50384" x="9250363" y="4641850"/>
          <p14:tracePt t="50396" x="9224963" y="4633913"/>
          <p14:tracePt t="50413" x="9193213" y="4624388"/>
          <p14:tracePt t="50430" x="9161463" y="4616450"/>
          <p14:tracePt t="50446" x="9105900" y="4608513"/>
          <p14:tracePt t="50447" x="9058275" y="4600575"/>
          <p14:tracePt t="50463" x="9026525" y="4600575"/>
          <p14:tracePt t="50479" x="8978900" y="4592638"/>
          <p14:tracePt t="50481" x="8923338" y="4584700"/>
          <p14:tracePt t="50496" x="8874125" y="4576763"/>
          <p14:tracePt t="50513" x="8850313" y="4560888"/>
          <p14:tracePt t="50529" x="8834438" y="4552950"/>
          <p14:tracePt t="50530" x="8810625" y="4545013"/>
          <p14:tracePt t="50546" x="8810625" y="4537075"/>
          <p14:tracePt t="50563" x="8802688" y="4537075"/>
          <p14:tracePt t="50579" x="8794750" y="4537075"/>
          <p14:tracePt t="50823" x="8778875" y="4537075"/>
          <p14:tracePt t="50835" x="8747125" y="4545013"/>
          <p14:tracePt t="50848" x="8723313" y="4552950"/>
          <p14:tracePt t="50860" x="8675688" y="4568825"/>
          <p14:tracePt t="50872" x="8612188" y="4584700"/>
          <p14:tracePt t="50883" x="8564563" y="4600575"/>
          <p14:tracePt t="50896" x="8507413" y="4616450"/>
          <p14:tracePt t="50912" x="8451850" y="4624388"/>
          <p14:tracePt t="50929" x="8412163" y="4633913"/>
          <p14:tracePt t="50945" x="8388350" y="4633913"/>
          <p14:tracePt t="50946" x="8380413" y="4633913"/>
          <p14:tracePt t="50962" x="8372475" y="4633913"/>
          <p14:tracePt t="50978" x="8364538" y="4633913"/>
          <p14:tracePt t="50995" x="8356600" y="4633913"/>
          <p14:tracePt t="50995" x="8356600" y="4624388"/>
          <p14:tracePt t="51019" x="8356600" y="4616450"/>
          <p14:tracePt t="51030" x="8356600" y="4608513"/>
          <p14:tracePt t="51045" x="8356600" y="4600575"/>
          <p14:tracePt t="51062" x="8356600" y="4592638"/>
          <p14:tracePt t="51177" x="8356600" y="4608513"/>
          <p14:tracePt t="51202" x="8364538" y="4624388"/>
          <p14:tracePt t="51214" x="8364538" y="4633913"/>
          <p14:tracePt t="51225" x="8372475" y="4649788"/>
          <p14:tracePt t="51238" x="8388350" y="4657725"/>
          <p14:tracePt t="51250" x="8404225" y="4681538"/>
          <p14:tracePt t="51262" x="8420100" y="4697413"/>
          <p14:tracePt t="51278" x="8435975" y="4721225"/>
          <p14:tracePt t="51294" x="8459788" y="4760913"/>
          <p14:tracePt t="51311" x="8499475" y="4800600"/>
          <p14:tracePt t="51312" x="8556625" y="4840288"/>
          <p14:tracePt t="51328" x="8628063" y="4864100"/>
          <p14:tracePt t="51344" x="8715375" y="4879975"/>
          <p14:tracePt t="51361" x="8810625" y="4895850"/>
          <p14:tracePt t="51362" x="8891588" y="4903788"/>
          <p14:tracePt t="51378" x="8947150" y="4919663"/>
          <p14:tracePt t="51394" x="8986838" y="4927600"/>
          <p14:tracePt t="51411" x="9010650" y="4935538"/>
          <p14:tracePt t="51411" x="9018588" y="4935538"/>
          <p14:tracePt t="51428" x="9026525" y="4935538"/>
          <p14:tracePt t="51482" x="9026525" y="4943475"/>
          <p14:tracePt t="51616" x="9026525" y="4951413"/>
          <p14:tracePt t="51665" x="9026525" y="4959350"/>
          <p14:tracePt t="51677" x="9026525" y="4967288"/>
          <p14:tracePt t="51701" x="9026525" y="4976813"/>
          <p14:tracePt t="51726" x="9026525" y="4984750"/>
          <p14:tracePt t="51738" x="9034463" y="4984750"/>
          <p14:tracePt t="51763" x="9042400" y="4984750"/>
          <p14:tracePt t="51823" x="9050338" y="4984750"/>
          <p14:tracePt t="55836" x="8978900" y="4984750"/>
          <p14:tracePt t="55848" x="8778875" y="4959350"/>
          <p14:tracePt t="55861" x="8435975" y="4808538"/>
          <p14:tracePt t="55873" x="8237538" y="4689475"/>
          <p14:tracePt t="55885" x="8164513" y="4624388"/>
          <p14:tracePt t="55901" x="8148638" y="4584700"/>
          <p14:tracePt t="55918" x="8213725" y="4529138"/>
          <p14:tracePt t="56141" x="8116888" y="4505325"/>
          <p14:tracePt t="56153" x="7797800" y="4473575"/>
          <p14:tracePt t="56166" x="7335838" y="4354513"/>
          <p14:tracePt t="56178" x="6985000" y="4146550"/>
          <p14:tracePt t="56190" x="6826250" y="4011613"/>
          <p14:tracePt t="56202" x="6753225" y="3898900"/>
          <p14:tracePt t="56219" x="6737350" y="3843338"/>
          <p14:tracePt t="56234" x="6802438" y="3779838"/>
          <p14:tracePt t="56386" x="6761163" y="3748088"/>
          <p14:tracePt t="56397" x="6665913" y="3660775"/>
          <p14:tracePt t="56409" x="6338888" y="3468688"/>
          <p14:tracePt t="56422" x="5837238" y="3213100"/>
          <p14:tracePt t="56434" x="5254625" y="2982913"/>
          <p14:tracePt t="56450" x="4640263" y="2806700"/>
          <p14:tracePt t="56467" x="4083050" y="2566988"/>
          <p14:tracePt t="56483" x="3627438" y="2328863"/>
          <p14:tracePt t="56484" x="3244850" y="2033588"/>
          <p14:tracePt t="56500" x="3030538" y="1833563"/>
          <p14:tracePt t="56517" x="2933700" y="1682750"/>
          <p14:tracePt t="56533" x="2909888" y="1611313"/>
          <p14:tracePt t="56534" x="2901950" y="1603375"/>
          <p14:tracePt t="56550" x="2949575" y="1611313"/>
          <p14:tracePt t="56690" x="2917825" y="1603375"/>
          <p14:tracePt t="56703" x="2870200" y="1555750"/>
          <p14:tracePt t="56715" x="2687638" y="1490663"/>
          <p14:tracePt t="56727" x="2247900" y="1379538"/>
          <p14:tracePt t="56740" x="1690688" y="1292225"/>
          <p14:tracePt t="56752" x="1092200" y="1131888"/>
          <p14:tracePt t="56766" x="493713" y="957263"/>
          <p14:tracePt t="56783" x="7938" y="77311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1182</Words>
  <Application>Microsoft Office PowerPoint</Application>
  <PresentationFormat>Widescreen</PresentationFormat>
  <Paragraphs>128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Times New Roman</vt:lpstr>
      <vt:lpstr>Office Theme</vt:lpstr>
      <vt:lpstr>Fast Augmentation Algorithms for Network Kernel Density Visualization</vt:lpstr>
      <vt:lpstr>What is Kernel Density Visualization (KDV)?</vt:lpstr>
      <vt:lpstr>Why KDV?</vt:lpstr>
      <vt:lpstr>Weakness of KDV</vt:lpstr>
      <vt:lpstr>Network Kernel Density Visualization (NKDV)</vt:lpstr>
      <vt:lpstr>NKDV is Slow </vt:lpstr>
      <vt:lpstr>Our Contributions</vt:lpstr>
      <vt:lpstr>State-of-the-art Solutions</vt:lpstr>
      <vt:lpstr>Our Solution:  Aggregate Distance Augmentation (ADA)</vt:lpstr>
      <vt:lpstr>ADA is better than the SOTA</vt:lpstr>
      <vt:lpstr>Datasets and Experimental Results</vt:lpstr>
      <vt:lpstr>Conclusion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Augmentation Algorithms for Network Kernel Density Visualization</dc:title>
  <dc:creator>Chan Tsz Nam</dc:creator>
  <cp:lastModifiedBy>Chan Tsz Nam</cp:lastModifiedBy>
  <cp:revision>47</cp:revision>
  <dcterms:created xsi:type="dcterms:W3CDTF">2021-07-31T08:37:16Z</dcterms:created>
  <dcterms:modified xsi:type="dcterms:W3CDTF">2021-08-03T15:15:26Z</dcterms:modified>
</cp:coreProperties>
</file>