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6CDE7-B714-49EA-B78C-5953DA438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80AD84-A276-40AD-A1C3-F585DE617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DA58B-294F-45AA-BE2E-139B60B01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B7679-1DE2-4DF3-A281-85B2C0EF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60841-E90D-4735-9C92-54101A7BA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5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F22C2-DB6E-419E-9E04-92D48311E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A121D0-F0CE-4E0C-AB63-690BF0052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C4AC1-2CC8-463E-AA2C-30D5D09C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D1377-516F-4A02-9575-0034BDAB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4B2ED-4F4F-406A-BB8B-4623578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4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0A72DC-1E38-4008-BF4E-F316F1D20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7634E-541A-43BC-A9C4-72AD07024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F98A6-7617-40F4-821E-0A8EC5631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12202-A904-43C5-AD47-A7DC6DB0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7B55B-1842-46B6-8937-9F304583E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0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D3FB1-D7B7-4E8F-8CE7-82E96DD7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DA3E6-30F0-4CF0-BB47-B0D0F71CA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43F7-851D-4A9D-8A0C-9A444214B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F9871-FDAD-4904-B900-128E0E4D8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115DB-8586-4A26-9020-8499A7BAE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6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94AC0-DC50-4557-A611-C742D761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C106B-3A44-4616-B95D-97D76E83B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9B5C1-B6B5-409B-A019-C6931787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5BC7A-2F93-4026-A90B-7CF6100FD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6FE94-ED94-475A-9592-8520202C3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2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AC018-5E9D-4DDD-BDD4-773F7326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B563D-7991-44F7-A08E-893EDE070F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DAC610-F703-415A-B17E-D684C4D05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B07D-180D-4195-8E0A-BF93BEDB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CA28E-EDF2-458A-9E04-19B366D38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1FAAF-6DDA-437C-99A2-3E08A2C1C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9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8780-9730-4ADE-A498-C172F0310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2D5BF-22E9-4883-9553-C6942811D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B3217B-BF9B-4969-8A34-207C59471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6A543E-875D-4ECF-8B46-6B083B55B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7C3718-50B0-459D-BCB4-9BA0BEE74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613F0A-6898-4FC7-954A-B943B040B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C86049-6A0D-4911-84DF-30AFE311F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768931-06B3-4F82-A77A-C4E4F8666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3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CC6AB-E6E1-4C64-AFDA-36610ED41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6FD63D-23D3-4764-9CF5-F152561C5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BB5B2E-9084-4671-972B-7CDA30061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DAF3D-4976-4BBB-B8FE-03A92D8AE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3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48380-1740-44D4-B784-A2E16A0A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810053-23C1-4D59-9321-91349FD5A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93EAC-5AB7-4B67-9720-27EFC141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7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9D2BA-38C7-4EB1-B188-E434F526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EB7FB-E585-4C05-9CA5-EFB7F542E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5CE55-8DEC-4396-A3DB-B9A999B30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0FF63-20BC-455A-84AB-B6DC7B3A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6CEFF-38A6-459B-828D-6BFA28146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D8334-5AED-4E08-BD59-824646E7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2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D07CF-D7C9-4A5A-A250-138D65916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9C9438-7950-4D6E-A652-413A9128D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4774E9-99CB-47ED-8BCF-0A12013F6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4D337-0538-4F92-AC5E-0FB9701C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F3FE0-B4DB-4389-AF13-0F83CF659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1A44-CAD8-4AD2-A130-425E6060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9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DB7D7C-BE09-4540-91BA-F86B77A6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D8410-7203-460D-9D39-38E49AE9C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42638-EA7F-4710-9B43-0326BBD72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56695-DEB5-47B3-B4B8-46387BE98150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C4167-CDF1-4F35-A817-0A9EEDB10C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33A02-ECA0-404A-9566-8A323B048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420EA-EF5D-41C8-9830-69EB76ED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2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FA7B89-8363-417E-ABB1-87CDC8CD6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Node.js Event Handling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8ECB92-C14E-4B06-A85F-3ED352B2C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396024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B14A4-EAC1-4D87-93EB-6B4490B4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Format of Node.js API/function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40842-80BF-4481-93D5-4C468A1B3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API_function</a:t>
            </a:r>
            <a:r>
              <a:rPr lang="en-US" dirty="0"/>
              <a:t>("</a:t>
            </a:r>
            <a:r>
              <a:rPr lang="en-US" dirty="0" err="1"/>
              <a:t>data_here</a:t>
            </a:r>
            <a:r>
              <a:rPr lang="en-US" dirty="0"/>
              <a:t>", </a:t>
            </a:r>
            <a:r>
              <a:rPr lang="en-US" dirty="0" err="1"/>
              <a:t>callback_function_name</a:t>
            </a:r>
            <a:r>
              <a:rPr lang="en-US" dirty="0"/>
              <a:t>(</a:t>
            </a:r>
            <a:r>
              <a:rPr lang="en-US" dirty="0" err="1"/>
              <a:t>var_data</a:t>
            </a:r>
            <a:r>
              <a:rPr lang="en-US" dirty="0"/>
              <a:t>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Callback_function_name</a:t>
            </a:r>
            <a:r>
              <a:rPr lang="en-US" dirty="0"/>
              <a:t>(</a:t>
            </a:r>
            <a:r>
              <a:rPr lang="en-US" dirty="0" err="1"/>
              <a:t>var_data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	// function content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OR (No name function)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API_function</a:t>
            </a:r>
            <a:r>
              <a:rPr lang="en-US" dirty="0"/>
              <a:t>("</a:t>
            </a:r>
            <a:r>
              <a:rPr lang="en-US" dirty="0" err="1"/>
              <a:t>data_here</a:t>
            </a:r>
            <a:r>
              <a:rPr lang="en-US" dirty="0"/>
              <a:t>", (</a:t>
            </a:r>
            <a:r>
              <a:rPr lang="en-US" dirty="0" err="1"/>
              <a:t>var_data</a:t>
            </a:r>
            <a:r>
              <a:rPr lang="en-US" dirty="0"/>
              <a:t>) =&gt; {</a:t>
            </a:r>
          </a:p>
          <a:p>
            <a:pPr marL="0" indent="0">
              <a:buNone/>
            </a:pPr>
            <a:r>
              <a:rPr lang="en-US" dirty="0"/>
              <a:t>	// function content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408553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2E36B-129E-4FD2-A899-3F76B491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 of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EDD6F-00D0-4371-B36C-917EB970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Examples of event: </a:t>
            </a:r>
            <a:r>
              <a:rPr lang="en-US" dirty="0" err="1"/>
              <a:t>phone_ring</a:t>
            </a:r>
            <a:r>
              <a:rPr lang="en-US" dirty="0"/>
              <a:t>, </a:t>
            </a:r>
            <a:r>
              <a:rPr lang="en-US" dirty="0" err="1"/>
              <a:t>door_bell_ring</a:t>
            </a:r>
            <a:endParaRPr lang="en-US" dirty="0"/>
          </a:p>
          <a:p>
            <a:r>
              <a:rPr lang="en-US" dirty="0"/>
              <a:t>We need to create event handler (function/program) to take care of the event:</a:t>
            </a:r>
          </a:p>
          <a:p>
            <a:pPr marL="0" indent="0">
              <a:buNone/>
            </a:pPr>
            <a:r>
              <a:rPr lang="en-US" dirty="0" err="1"/>
              <a:t>phone_ring_handler</a:t>
            </a:r>
            <a:r>
              <a:rPr lang="en-US" dirty="0"/>
              <a:t> () {</a:t>
            </a:r>
          </a:p>
          <a:p>
            <a:pPr marL="0" indent="0">
              <a:buNone/>
            </a:pPr>
            <a:r>
              <a:rPr lang="en-US" dirty="0"/>
              <a:t>	Pick up the phone;</a:t>
            </a:r>
          </a:p>
          <a:p>
            <a:pPr marL="0" indent="0">
              <a:buNone/>
            </a:pPr>
            <a:r>
              <a:rPr lang="en-US" dirty="0"/>
              <a:t>	Ask the person’s name;</a:t>
            </a:r>
          </a:p>
          <a:p>
            <a:pPr marL="0" indent="0">
              <a:buNone/>
            </a:pPr>
            <a:r>
              <a:rPr lang="en-US" dirty="0"/>
              <a:t>	Write down the message;</a:t>
            </a:r>
          </a:p>
          <a:p>
            <a:pPr marL="0" indent="0">
              <a:buNone/>
            </a:pPr>
            <a:r>
              <a:rPr lang="en-US" dirty="0"/>
              <a:t>	Hang up the phone;</a:t>
            </a:r>
          </a:p>
          <a:p>
            <a:pPr marL="0" indent="0">
              <a:buNone/>
            </a:pPr>
            <a:r>
              <a:rPr lang="en-US" dirty="0"/>
              <a:t>	Return message;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21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1773-B915-44CB-9BCA-E744067B2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 of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117CC-945D-48F8-9300-772BDA84C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Start the event: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when </a:t>
            </a:r>
            <a:r>
              <a:rPr lang="en-US" dirty="0" err="1"/>
              <a:t>phone_ring</a:t>
            </a:r>
            <a:r>
              <a:rPr lang="en-US" dirty="0"/>
              <a:t> (</a:t>
            </a:r>
            <a:r>
              <a:rPr lang="en-US" dirty="0" err="1"/>
              <a:t>phone_ring_handler</a:t>
            </a:r>
            <a:r>
              <a:rPr lang="en-US" dirty="0"/>
              <a:t>(), callback_function1(msg));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Define callback function: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callback_function1(msg) {</a:t>
            </a:r>
          </a:p>
          <a:p>
            <a:pPr marL="0" indent="0">
              <a:buNone/>
            </a:pPr>
            <a:r>
              <a:rPr lang="en-US" dirty="0"/>
              <a:t>	send “msg” to </a:t>
            </a:r>
            <a:r>
              <a:rPr lang="en-US" dirty="0" err="1"/>
              <a:t>hans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exit;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b="1" dirty="0"/>
              <a:t>Note: </a:t>
            </a:r>
            <a:r>
              <a:rPr lang="en-US" dirty="0"/>
              <a:t>You can re-write callback_function1 to be a no-name function.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557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207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Node.js Event Handling</vt:lpstr>
      <vt:lpstr>Format of Node.js API/function call</vt:lpstr>
      <vt:lpstr>Examples of Event</vt:lpstr>
      <vt:lpstr>Examples of Event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Node.js Event Handling</dc:title>
  <dc:creator>hansy</dc:creator>
  <cp:lastModifiedBy>hansy</cp:lastModifiedBy>
  <cp:revision>2</cp:revision>
  <dcterms:created xsi:type="dcterms:W3CDTF">2020-11-01T09:23:07Z</dcterms:created>
  <dcterms:modified xsi:type="dcterms:W3CDTF">2020-11-01T09:32:56Z</dcterms:modified>
</cp:coreProperties>
</file>