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64" r:id="rId3"/>
    <p:sldId id="258" r:id="rId4"/>
    <p:sldId id="265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4CCEC3-EA1C-4CEF-A8C3-6A768C6044DD}">
          <p14:sldIdLst>
            <p14:sldId id="256"/>
          </p14:sldIdLst>
        </p14:section>
        <p14:section name="Synchronous (blocking)" id="{7B5F91F0-D82D-4A7A-AAED-B7508A5C3953}">
          <p14:sldIdLst>
            <p14:sldId id="264"/>
            <p14:sldId id="258"/>
          </p14:sldIdLst>
        </p14:section>
        <p14:section name="Asynchronous (non-blocking)" id="{7136C123-BDC4-4D00-9CFA-089F32841816}">
          <p14:sldIdLst>
            <p14:sldId id="265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8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853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574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2">
            <a:extLst>
              <a:ext uri="{FF2B5EF4-FFF2-40B4-BE49-F238E27FC236}">
                <a16:creationId xmlns:a16="http://schemas.microsoft.com/office/drawing/2014/main" id="{55666830-9A19-4E01-8505-D6C7F9AC5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FFD458FF-892E-4315-99DD-32E4842762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712"/>
          <a:stretch/>
        </p:blipFill>
        <p:spPr>
          <a:xfrm>
            <a:off x="4110127" y="10"/>
            <a:ext cx="8081873" cy="6857990"/>
          </a:xfrm>
          <a:custGeom>
            <a:avLst/>
            <a:gdLst/>
            <a:ahLst/>
            <a:cxnLst/>
            <a:rect l="l" t="t" r="r" b="b"/>
            <a:pathLst>
              <a:path w="8081873" h="6858000">
                <a:moveTo>
                  <a:pt x="0" y="0"/>
                </a:moveTo>
                <a:lnTo>
                  <a:pt x="8081873" y="0"/>
                </a:lnTo>
                <a:lnTo>
                  <a:pt x="8081873" y="6858000"/>
                </a:lnTo>
                <a:lnTo>
                  <a:pt x="0" y="6858000"/>
                </a:lnTo>
                <a:lnTo>
                  <a:pt x="68897" y="6734633"/>
                </a:lnTo>
                <a:cubicBezTo>
                  <a:pt x="558802" y="5812845"/>
                  <a:pt x="848920" y="4668597"/>
                  <a:pt x="848920" y="3429000"/>
                </a:cubicBezTo>
                <a:cubicBezTo>
                  <a:pt x="848920" y="2189404"/>
                  <a:pt x="558802" y="1045156"/>
                  <a:pt x="68897" y="123368"/>
                </a:cubicBezTo>
                <a:close/>
              </a:path>
            </a:pathLst>
          </a:custGeom>
        </p:spPr>
      </p:pic>
      <p:sp useBgFill="1">
        <p:nvSpPr>
          <p:cNvPr id="30" name="Freeform: Shape 24">
            <a:extLst>
              <a:ext uri="{FF2B5EF4-FFF2-40B4-BE49-F238E27FC236}">
                <a16:creationId xmlns:a16="http://schemas.microsoft.com/office/drawing/2014/main" id="{AE9FC877-7FB6-4D22-9988-35420644E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Freeform: Shape 26">
            <a:extLst>
              <a:ext uri="{FF2B5EF4-FFF2-40B4-BE49-F238E27FC236}">
                <a16:creationId xmlns:a16="http://schemas.microsoft.com/office/drawing/2014/main" id="{E41809D1-F12E-46BB-B804-5F209D325E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BE0C75-8D75-41DD-B734-8E4D88A526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en-US" sz="4100" dirty="0"/>
              <a:t>Node.js Synchronous vs Asynchronous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1B1F96-CF0B-467B-B2FB-79AC72C273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1" y="4872922"/>
            <a:ext cx="3933306" cy="1208141"/>
          </a:xfrm>
        </p:spPr>
        <p:txBody>
          <a:bodyPr>
            <a:normAutofit/>
          </a:bodyPr>
          <a:lstStyle/>
          <a:p>
            <a:r>
              <a:rPr lang="en-US" sz="2000" dirty="0"/>
              <a:t>Customer Service Chat processing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8572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F8E08-6CA2-4C14-83C9-03E8D0DE20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Synchronous (Blocking) processing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F9B1E1-6940-4CF7-9E7D-FD8E1D6ED1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single customer service agent talks to single customer only.</a:t>
            </a:r>
          </a:p>
        </p:txBody>
      </p:sp>
    </p:spTree>
    <p:extLst>
      <p:ext uri="{BB962C8B-B14F-4D97-AF65-F5344CB8AC3E}">
        <p14:creationId xmlns:p14="http://schemas.microsoft.com/office/powerpoint/2010/main" val="923750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93B08FD-5ECC-4728-AA84-CD6AC875B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2549107E-EC98-4933-8F8F-A1713C393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216557"/>
          </a:xfrm>
          <a:custGeom>
            <a:avLst/>
            <a:gdLst>
              <a:gd name="connsiteX0" fmla="*/ 0 w 12188952"/>
              <a:gd name="connsiteY0" fmla="*/ 0 h 6216557"/>
              <a:gd name="connsiteX1" fmla="*/ 12188952 w 12188952"/>
              <a:gd name="connsiteY1" fmla="*/ 0 h 6216557"/>
              <a:gd name="connsiteX2" fmla="*/ 12188952 w 12188952"/>
              <a:gd name="connsiteY2" fmla="*/ 5609705 h 6216557"/>
              <a:gd name="connsiteX3" fmla="*/ 12049115 w 12188952"/>
              <a:gd name="connsiteY3" fmla="*/ 5640762 h 6216557"/>
              <a:gd name="connsiteX4" fmla="*/ 6096001 w 12188952"/>
              <a:gd name="connsiteY4" fmla="*/ 6216557 h 6216557"/>
              <a:gd name="connsiteX5" fmla="*/ 142887 w 12188952"/>
              <a:gd name="connsiteY5" fmla="*/ 5640762 h 6216557"/>
              <a:gd name="connsiteX6" fmla="*/ 0 w 12188952"/>
              <a:gd name="connsiteY6" fmla="*/ 5609028 h 6216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6216557">
                <a:moveTo>
                  <a:pt x="0" y="0"/>
                </a:moveTo>
                <a:lnTo>
                  <a:pt x="12188952" y="0"/>
                </a:lnTo>
                <a:lnTo>
                  <a:pt x="12188952" y="5609705"/>
                </a:lnTo>
                <a:lnTo>
                  <a:pt x="12049115" y="5640762"/>
                </a:lnTo>
                <a:cubicBezTo>
                  <a:pt x="10313281" y="6006147"/>
                  <a:pt x="8275571" y="6216557"/>
                  <a:pt x="6096001" y="6216557"/>
                </a:cubicBezTo>
                <a:cubicBezTo>
                  <a:pt x="3916432" y="6216557"/>
                  <a:pt x="1878721" y="6006147"/>
                  <a:pt x="142887" y="5640762"/>
                </a:cubicBezTo>
                <a:lnTo>
                  <a:pt x="0" y="5609028"/>
                </a:lnTo>
                <a:close/>
              </a:path>
            </a:pathLst>
          </a:custGeom>
          <a:ln w="9525">
            <a:noFill/>
          </a:ln>
          <a:effectLst>
            <a:outerShdw blurRad="50800" dist="38100" dir="5400000" algn="t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30 Kick-Ass Customer Service Tips &amp; Examples (2020)">
            <a:extLst>
              <a:ext uri="{FF2B5EF4-FFF2-40B4-BE49-F238E27FC236}">
                <a16:creationId xmlns:a16="http://schemas.microsoft.com/office/drawing/2014/main" id="{1F73F289-6EFB-4241-9DC8-463F8D1B19E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238" y="895350"/>
            <a:ext cx="8420100" cy="47291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34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7D5CA-750C-475F-8392-8617A8BD5B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Asynchronous (non-blocking) processing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2A0D27-5D52-48DB-851D-AA3AB1649B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single customer service agent talks to multiple customers at the same time.</a:t>
            </a:r>
          </a:p>
        </p:txBody>
      </p:sp>
    </p:spTree>
    <p:extLst>
      <p:ext uri="{BB962C8B-B14F-4D97-AF65-F5344CB8AC3E}">
        <p14:creationId xmlns:p14="http://schemas.microsoft.com/office/powerpoint/2010/main" val="126510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93B08FD-5ECC-4728-AA84-CD6AC875B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2549107E-EC98-4933-8F8F-A1713C393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216557"/>
          </a:xfrm>
          <a:custGeom>
            <a:avLst/>
            <a:gdLst>
              <a:gd name="connsiteX0" fmla="*/ 0 w 12188952"/>
              <a:gd name="connsiteY0" fmla="*/ 0 h 6216557"/>
              <a:gd name="connsiteX1" fmla="*/ 12188952 w 12188952"/>
              <a:gd name="connsiteY1" fmla="*/ 0 h 6216557"/>
              <a:gd name="connsiteX2" fmla="*/ 12188952 w 12188952"/>
              <a:gd name="connsiteY2" fmla="*/ 5609705 h 6216557"/>
              <a:gd name="connsiteX3" fmla="*/ 12049115 w 12188952"/>
              <a:gd name="connsiteY3" fmla="*/ 5640762 h 6216557"/>
              <a:gd name="connsiteX4" fmla="*/ 6096001 w 12188952"/>
              <a:gd name="connsiteY4" fmla="*/ 6216557 h 6216557"/>
              <a:gd name="connsiteX5" fmla="*/ 142887 w 12188952"/>
              <a:gd name="connsiteY5" fmla="*/ 5640762 h 6216557"/>
              <a:gd name="connsiteX6" fmla="*/ 0 w 12188952"/>
              <a:gd name="connsiteY6" fmla="*/ 5609028 h 6216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6216557">
                <a:moveTo>
                  <a:pt x="0" y="0"/>
                </a:moveTo>
                <a:lnTo>
                  <a:pt x="12188952" y="0"/>
                </a:lnTo>
                <a:lnTo>
                  <a:pt x="12188952" y="5609705"/>
                </a:lnTo>
                <a:lnTo>
                  <a:pt x="12049115" y="5640762"/>
                </a:lnTo>
                <a:cubicBezTo>
                  <a:pt x="10313281" y="6006147"/>
                  <a:pt x="8275571" y="6216557"/>
                  <a:pt x="6096001" y="6216557"/>
                </a:cubicBezTo>
                <a:cubicBezTo>
                  <a:pt x="3916432" y="6216557"/>
                  <a:pt x="1878721" y="6006147"/>
                  <a:pt x="142887" y="5640762"/>
                </a:cubicBezTo>
                <a:lnTo>
                  <a:pt x="0" y="5609028"/>
                </a:lnTo>
                <a:close/>
              </a:path>
            </a:pathLst>
          </a:custGeom>
          <a:ln w="9525">
            <a:noFill/>
          </a:ln>
          <a:effectLst>
            <a:outerShdw blurRad="50800" dist="38100" dir="5400000" algn="t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The Future of Customer Service: 12 Trends to Test in 2020">
            <a:extLst>
              <a:ext uri="{FF2B5EF4-FFF2-40B4-BE49-F238E27FC236}">
                <a16:creationId xmlns:a16="http://schemas.microsoft.com/office/drawing/2014/main" id="{64A5AC99-EBAE-4353-8FC4-A328C5BA9CB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463" y="681037"/>
            <a:ext cx="9024937" cy="48196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5576866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251A2F"/>
      </a:dk2>
      <a:lt2>
        <a:srgbClr val="F0F3F3"/>
      </a:lt2>
      <a:accent1>
        <a:srgbClr val="C34D64"/>
      </a:accent1>
      <a:accent2>
        <a:srgbClr val="B13B83"/>
      </a:accent2>
      <a:accent3>
        <a:srgbClr val="C04DC3"/>
      </a:accent3>
      <a:accent4>
        <a:srgbClr val="7D3BB1"/>
      </a:accent4>
      <a:accent5>
        <a:srgbClr val="5D4DC3"/>
      </a:accent5>
      <a:accent6>
        <a:srgbClr val="3B5CB1"/>
      </a:accent6>
      <a:hlink>
        <a:srgbClr val="7653C5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45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Neue Haas Grotesk Text Pro</vt:lpstr>
      <vt:lpstr>AccentBoxVTI</vt:lpstr>
      <vt:lpstr>Node.js Synchronous vs Asynchronous</vt:lpstr>
      <vt:lpstr>Synchronous (Blocking) processing</vt:lpstr>
      <vt:lpstr>PowerPoint Presentation</vt:lpstr>
      <vt:lpstr>Asynchronous (non-blocking) processing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Node.js Synchronous vs Asynchronous</dc:title>
  <dc:creator>hansy</dc:creator>
  <cp:lastModifiedBy>hansy</cp:lastModifiedBy>
  <cp:revision>4</cp:revision>
  <dcterms:created xsi:type="dcterms:W3CDTF">2020-11-01T08:37:29Z</dcterms:created>
  <dcterms:modified xsi:type="dcterms:W3CDTF">2020-11-02T05:17:13Z</dcterms:modified>
</cp:coreProperties>
</file>