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4CCEC3-EA1C-4CEF-A8C3-6A768C6044DD}">
          <p14:sldIdLst>
            <p14:sldId id="256"/>
          </p14:sldIdLst>
        </p14:section>
        <p14:section name="Synchronous (blocking)" id="{7B5F91F0-D82D-4A7A-AAED-B7508A5C3953}">
          <p14:sldIdLst>
            <p14:sldId id="258"/>
            <p14:sldId id="260"/>
          </p14:sldIdLst>
        </p14:section>
        <p14:section name="Asynchronous (non-blocking)" id="{7136C123-BDC4-4D00-9CFA-089F32841816}">
          <p14:sldIdLst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3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FD458FF-892E-4315-99DD-32E484276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0" name="Freeform: Shape 2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E0C75-8D75-41DD-B734-8E4D88A5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100"/>
              <a:t>Node.js Synchronous vs Asynchronous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B1F96-CF0B-467B-B2FB-79AC72C27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/>
              <a:t>Hans Yip</a:t>
            </a:r>
            <a:endParaRPr lang="en-U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D22B4F-C155-4662-9728-810B11818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388" y="853982"/>
            <a:ext cx="5029200" cy="5362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394552-27D3-4A6D-9306-57DC15555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67" y="815240"/>
            <a:ext cx="594411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79DF7-834C-4AFD-9545-A06932648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542925"/>
            <a:ext cx="4762500" cy="4552950"/>
          </a:xfrm>
          <a:prstGeom prst="rect">
            <a:avLst/>
          </a:prstGeom>
        </p:spPr>
      </p:pic>
      <p:pic>
        <p:nvPicPr>
          <p:cNvPr id="1026" name="Picture 2" descr="Person Cartoon png download - 512*512 - Free Transparent Person png  Download. - CleanPNG / KissPNG">
            <a:extLst>
              <a:ext uri="{FF2B5EF4-FFF2-40B4-BE49-F238E27FC236}">
                <a16:creationId xmlns:a16="http://schemas.microsoft.com/office/drawing/2014/main" id="{5A5F15C7-0E61-445D-9829-102EA2BC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42900"/>
            <a:ext cx="58054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3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CD27F-E9D4-4161-BA36-B408CBC5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55" y="575076"/>
            <a:ext cx="5944115" cy="5620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E4C02-FA41-4960-8867-61C230B77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7" y="575077"/>
            <a:ext cx="5029636" cy="56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0A282-83A4-4070-A059-4AB81810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0" y="489958"/>
            <a:ext cx="4761389" cy="5029780"/>
          </a:xfrm>
          <a:prstGeom prst="rect">
            <a:avLst/>
          </a:prstGeom>
        </p:spPr>
      </p:pic>
      <p:pic>
        <p:nvPicPr>
          <p:cNvPr id="5" name="Picture 4" descr="Crowd people PNG images free download">
            <a:extLst>
              <a:ext uri="{FF2B5EF4-FFF2-40B4-BE49-F238E27FC236}">
                <a16:creationId xmlns:a16="http://schemas.microsoft.com/office/drawing/2014/main" id="{37616EE1-BF25-4AC0-BB8A-E9C3DFFDE8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7" y="753745"/>
            <a:ext cx="5943600" cy="462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767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3"/>
      </a:lt2>
      <a:accent1>
        <a:srgbClr val="C34D64"/>
      </a:accent1>
      <a:accent2>
        <a:srgbClr val="B13B83"/>
      </a:accent2>
      <a:accent3>
        <a:srgbClr val="C04DC3"/>
      </a:accent3>
      <a:accent4>
        <a:srgbClr val="7D3BB1"/>
      </a:accent4>
      <a:accent5>
        <a:srgbClr val="5D4DC3"/>
      </a:accent5>
      <a:accent6>
        <a:srgbClr val="3B5CB1"/>
      </a:accent6>
      <a:hlink>
        <a:srgbClr val="7653C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Neue Haas Grotesk Text Pro</vt:lpstr>
      <vt:lpstr>AccentBoxVTI</vt:lpstr>
      <vt:lpstr>Node.js Synchronous vs Asynchronous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Node.js Synchronous vs Asynchronous</dc:title>
  <dc:creator>hansy</dc:creator>
  <cp:lastModifiedBy>hansy</cp:lastModifiedBy>
  <cp:revision>2</cp:revision>
  <dcterms:created xsi:type="dcterms:W3CDTF">2020-11-01T08:37:29Z</dcterms:created>
  <dcterms:modified xsi:type="dcterms:W3CDTF">2020-11-01T08:51:57Z</dcterms:modified>
</cp:coreProperties>
</file>