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5" r:id="rId3"/>
    <p:sldId id="286" r:id="rId4"/>
    <p:sldId id="287" r:id="rId5"/>
    <p:sldId id="288" r:id="rId6"/>
    <p:sldId id="28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.hkbu.edu.hk/~hansyip/comp7780/week07/2022_2023_software_requirement_specification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hkbu.edu.hk/~hansyip/comp7780/week07/issue_log.docx" TargetMode="External"/><Relationship Id="rId2" Type="http://schemas.openxmlformats.org/officeDocument/2006/relationships/hyperlink" Target="http://www.comp.hkbu.edu.hk/~hansyip/comp7780/week07/project_timeline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hkbu.edu.hk/~hansyip/comp7780/week07/ddd_template.docx" TargetMode="External"/><Relationship Id="rId2" Type="http://schemas.openxmlformats.org/officeDocument/2006/relationships/hyperlink" Target="http://www.comp.hkbu.edu.hk/~hansyip/comp7780/week07/hld_template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hkbu.edu.hk/~hansyip/comp7780/week07/test_case.docx" TargetMode="External"/><Relationship Id="rId2" Type="http://schemas.openxmlformats.org/officeDocument/2006/relationships/hyperlink" Target="http://www.comp.hkbu.edu.hk/~hansyip/comp7780/week07/test_pla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mp.hkbu.edu.hk/~hansyip/comp7780/week07/software_defect_lo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Software development life cycle (SDLC) Role play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995982"/>
            <a:ext cx="10656310" cy="614368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100" spc="80" dirty="0"/>
              <a:t>Hans Yip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8F47B-4DB3-433B-89F0-6DEE8D941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SDLC Role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146C4-F1A4-420F-9857-60C0A8D50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Class will be divided into several development teams.</a:t>
            </a:r>
          </a:p>
          <a:p>
            <a:r>
              <a:rPr lang="en-US" sz="2400" dirty="0"/>
              <a:t>Each development team should consist of 4 to 6 students. (Max 8 students per team)</a:t>
            </a:r>
          </a:p>
          <a:p>
            <a:r>
              <a:rPr lang="en-US" sz="2400" dirty="0"/>
              <a:t>From each development team, identify the following roles: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Client (Owner of the product) – Your instructor (</a:t>
            </a:r>
            <a:r>
              <a:rPr lang="en-US" sz="2400" dirty="0">
                <a:hlinkClick r:id="rId2"/>
              </a:rPr>
              <a:t>2022_2023_software_requirement_specification (SRS)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Project manager(s)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Analyst(s)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Developer(s)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Tester(s)</a:t>
            </a:r>
          </a:p>
        </p:txBody>
      </p:sp>
    </p:spTree>
    <p:extLst>
      <p:ext uri="{BB962C8B-B14F-4D97-AF65-F5344CB8AC3E}">
        <p14:creationId xmlns:p14="http://schemas.microsoft.com/office/powerpoint/2010/main" val="407849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2DC3-0FD7-4020-BD0A-54851014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Description – Project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A7CB7-4280-488B-A3CE-FC32D8587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Project Manager</a:t>
            </a:r>
            <a:r>
              <a:rPr lang="en-US" sz="2400" dirty="0"/>
              <a:t>: is the person who manages a project. </a:t>
            </a:r>
          </a:p>
          <a:p>
            <a:r>
              <a:rPr lang="en-US" sz="2400" dirty="0"/>
              <a:t>This includes leading the planning and the development of all project deliverables. </a:t>
            </a:r>
          </a:p>
          <a:p>
            <a:r>
              <a:rPr lang="en-US" sz="2400" dirty="0"/>
              <a:t>The project manager is responsible for managing the budget and schedule and all project management procedures (scope management, issues management, risk management, etc.). </a:t>
            </a:r>
          </a:p>
          <a:p>
            <a:r>
              <a:rPr lang="en-US" sz="2400" dirty="0"/>
              <a:t>Project manager(s) should submit the following documents for assignment #1: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hlinkClick r:id="rId2"/>
              </a:rPr>
              <a:t>Project TimeLine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hlinkClick r:id="rId3"/>
              </a:rPr>
              <a:t>Issue log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document contains team-members’ name, student ID, and their roles. </a:t>
            </a:r>
          </a:p>
        </p:txBody>
      </p:sp>
    </p:spTree>
    <p:extLst>
      <p:ext uri="{BB962C8B-B14F-4D97-AF65-F5344CB8AC3E}">
        <p14:creationId xmlns:p14="http://schemas.microsoft.com/office/powerpoint/2010/main" val="39878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AC3A9-93FB-49B9-87C2-BCC3223D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Description - Analyst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14D8-866A-44F8-ACB2-58401BA00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/>
              <a:t>Analyst</a:t>
            </a:r>
            <a:r>
              <a:rPr lang="en-US" sz="3200" dirty="0"/>
              <a:t>: is responsible for capturing and documenting business requirements from the clients.</a:t>
            </a:r>
          </a:p>
          <a:p>
            <a:r>
              <a:rPr lang="en-US" sz="3200" dirty="0"/>
              <a:t>For some cases, analyst is also responsible for creation of technical solution document, high level design document, and detail design document. </a:t>
            </a:r>
          </a:p>
          <a:p>
            <a:r>
              <a:rPr lang="en-US" sz="3200" dirty="0"/>
              <a:t>Analyst(s) should submit the following documents for assignment #1: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hlinkClick r:id="rId2"/>
              </a:rPr>
              <a:t>High level design document</a:t>
            </a: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hlinkClick r:id="rId3"/>
              </a:rPr>
              <a:t>Detail design document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5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5FDB-696A-490A-9D56-1FC6708E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Description - Developer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4AF44-16E4-4204-811D-A0476E350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1" dirty="0"/>
              <a:t>Developer</a:t>
            </a:r>
            <a:r>
              <a:rPr lang="en-US" sz="3200" dirty="0"/>
              <a:t>: is responsible for the actual building of the solution (coding the software), and performs unit testing too.</a:t>
            </a:r>
          </a:p>
          <a:p>
            <a:r>
              <a:rPr lang="en-US" sz="3200" dirty="0"/>
              <a:t>Developer(s) should complete coding and unit testing of the software, and support tester during test phase.</a:t>
            </a:r>
          </a:p>
          <a:p>
            <a:r>
              <a:rPr lang="en-US" sz="3200" dirty="0"/>
              <a:t>Developer(s) should submit the following for assignment #1:</a:t>
            </a:r>
          </a:p>
          <a:p>
            <a:r>
              <a:rPr lang="en-US" sz="3200" dirty="0"/>
              <a:t>comp7780_home.html</a:t>
            </a:r>
          </a:p>
          <a:p>
            <a:r>
              <a:rPr lang="en-US" sz="3200" dirty="0"/>
              <a:t>comp7780_product.html</a:t>
            </a:r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3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35E8-60CC-4A0A-9BFD-6C13F7AB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Description - Tester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22455-6504-4C2A-B728-7EFF727D9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Tester</a:t>
            </a:r>
            <a:r>
              <a:rPr lang="en-US" sz="3200" dirty="0"/>
              <a:t>: is responsible for system testing, and ensures that the solution meets the business requirements and that it is free of errors and defects. </a:t>
            </a:r>
          </a:p>
          <a:p>
            <a:r>
              <a:rPr lang="en-US" sz="3200" dirty="0"/>
              <a:t>Tester(s) should submit the following documents for assignment #1: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hlinkClick r:id="rId2"/>
              </a:rPr>
              <a:t>Test plan</a:t>
            </a: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hlinkClick r:id="rId3"/>
              </a:rPr>
              <a:t>Test cases</a:t>
            </a: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hlinkClick r:id="rId4"/>
              </a:rPr>
              <a:t>Software defect log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5695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344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Century Gothic</vt:lpstr>
      <vt:lpstr>Garamond</vt:lpstr>
      <vt:lpstr>Gill Sans MT</vt:lpstr>
      <vt:lpstr>Wingdings</vt:lpstr>
      <vt:lpstr>SavonVTI</vt:lpstr>
      <vt:lpstr>Software development life cycle (SDLC) Role play</vt:lpstr>
      <vt:lpstr>SDLC Role Play</vt:lpstr>
      <vt:lpstr>Role Description – Project Manager</vt:lpstr>
      <vt:lpstr>Role Description - Analyst</vt:lpstr>
      <vt:lpstr>Role Description - Developer</vt:lpstr>
      <vt:lpstr>Role Description - Tester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Demo</dc:title>
  <dc:creator>Hans Yip</dc:creator>
  <cp:lastModifiedBy>Hans Yip</cp:lastModifiedBy>
  <cp:revision>20</cp:revision>
  <dcterms:created xsi:type="dcterms:W3CDTF">2019-11-08T14:14:16Z</dcterms:created>
  <dcterms:modified xsi:type="dcterms:W3CDTF">2023-01-10T02:16:43Z</dcterms:modified>
</cp:coreProperties>
</file>