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5" r:id="rId3"/>
    <p:sldId id="286" r:id="rId4"/>
    <p:sldId id="287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0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5/24/2022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5/24/2022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.hkbu.edu.hk/~hansyip/comp7780/week07/2021_2022_assignment_2_requirement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hkbu.edu.hk/~hansyip/comp7780/week07/issue_log.docx" TargetMode="External"/><Relationship Id="rId2" Type="http://schemas.openxmlformats.org/officeDocument/2006/relationships/hyperlink" Target="http://www.comp.hkbu.edu.hk/~hansyip/comp7780/week07/project_timeline_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mp.hkbu.edu.hk/~hansyip/comp7780/week10/backlog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.hkbu.edu.hk/~hansyip/comp7780/week10/user_story_templat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Agile software development role play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995982"/>
            <a:ext cx="10656310" cy="614368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100" spc="80" dirty="0"/>
              <a:t>Hans Yip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F28AF-D822-4E4B-BCC5-F04D22FBD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Agile Role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90F6D-E53D-4689-86D2-B7893FE73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Class will be divided into several development teams.</a:t>
            </a:r>
          </a:p>
          <a:p>
            <a:r>
              <a:rPr lang="en-US" sz="3200" dirty="0"/>
              <a:t>Each development team should consist of 4 to 6 students. (Max 8 students per team)</a:t>
            </a:r>
          </a:p>
          <a:p>
            <a:r>
              <a:rPr lang="en-US" sz="3200" dirty="0"/>
              <a:t>From each development team, identify the following roles: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Client (Owner of the product) – Your </a:t>
            </a:r>
            <a:r>
              <a:rPr lang="en-US" sz="3200"/>
              <a:t>instructor (</a:t>
            </a:r>
            <a:r>
              <a:rPr lang="en-US" sz="3200">
                <a:hlinkClick r:id="rId2"/>
              </a:rPr>
              <a:t>2021_2022_assignment_2_requirements (SRS 2)</a:t>
            </a:r>
            <a:r>
              <a:rPr lang="en-US" sz="3200"/>
              <a:t>)</a:t>
            </a: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Scrum Master(s)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Developer(s)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3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303DD-94FD-4CB0-B34D-98B6B3E0E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 Description – Scrum Master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F1B5D-E7C4-45C2-9808-802B09D25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Scrum Master</a:t>
            </a:r>
            <a:r>
              <a:rPr lang="en-US" sz="2400" dirty="0"/>
              <a:t>: is the person who manages a project. </a:t>
            </a:r>
          </a:p>
          <a:p>
            <a:r>
              <a:rPr lang="en-US" sz="2400" dirty="0"/>
              <a:t>This includes leading the planning and the development of all project deliverables. </a:t>
            </a:r>
          </a:p>
          <a:p>
            <a:r>
              <a:rPr lang="en-US" sz="2400" dirty="0"/>
              <a:t>The scrum master is responsible for managing the budget and schedule and all project management procedures (scope management, issues management, risk management, etc.). </a:t>
            </a:r>
          </a:p>
          <a:p>
            <a:r>
              <a:rPr lang="en-US" sz="2400" dirty="0"/>
              <a:t>Scrum master(s) should submit the following documents for assignment #2: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hlinkClick r:id="rId2"/>
              </a:rPr>
              <a:t>Project TimeLine 2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hlinkClick r:id="rId3"/>
              </a:rPr>
              <a:t>Issue log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hlinkClick r:id="rId4"/>
              </a:rPr>
              <a:t>Backlog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978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248B9-459C-455D-AADA-0C10FC115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 Description - Developer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8EEA5-EB99-4CE9-A849-391DF3C30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/>
              <a:t>Developer</a:t>
            </a:r>
            <a:r>
              <a:rPr lang="en-US" sz="3200" dirty="0"/>
              <a:t>: is responsible for capturing and documenting the requirements from the clients; building the solution; and testing the software. </a:t>
            </a:r>
          </a:p>
          <a:p>
            <a:r>
              <a:rPr lang="en-US" sz="3200" dirty="0"/>
              <a:t>Developer(s) should complete the following for assignment #2: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Design </a:t>
            </a:r>
            <a:r>
              <a:rPr lang="en-US" sz="3200"/>
              <a:t>the software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Coding the software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Testing the software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Complete </a:t>
            </a:r>
            <a:r>
              <a:rPr lang="en-US" sz="3200" dirty="0">
                <a:hlinkClick r:id="rId2"/>
              </a:rPr>
              <a:t>User story document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94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209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Century Gothic</vt:lpstr>
      <vt:lpstr>Garamond</vt:lpstr>
      <vt:lpstr>Gill Sans MT</vt:lpstr>
      <vt:lpstr>Wingdings</vt:lpstr>
      <vt:lpstr>SavonVTI</vt:lpstr>
      <vt:lpstr>Agile software development role play</vt:lpstr>
      <vt:lpstr>Agile Role Play</vt:lpstr>
      <vt:lpstr>Role Description – Scrum Master</vt:lpstr>
      <vt:lpstr>Role Description - Developer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Demo</dc:title>
  <dc:creator>Hans Yip</dc:creator>
  <cp:lastModifiedBy>Hans Yip</cp:lastModifiedBy>
  <cp:revision>24</cp:revision>
  <dcterms:created xsi:type="dcterms:W3CDTF">2019-11-08T14:14:16Z</dcterms:created>
  <dcterms:modified xsi:type="dcterms:W3CDTF">2022-05-24T00:23:07Z</dcterms:modified>
</cp:coreProperties>
</file>