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1/9/2021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Future technologies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995982"/>
            <a:ext cx="10656310" cy="61436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100" spc="80" dirty="0"/>
              <a:t>Hans Yip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Future Technologies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EA9E7-31D4-4EE3-AE60-FD7270AC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703A7-713B-44FD-B41E-4DC93982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Car: AI + GPS + network + technologies = automatic driver</a:t>
            </a:r>
          </a:p>
          <a:p>
            <a:r>
              <a:rPr lang="en-US" sz="2800" dirty="0"/>
              <a:t>Life: AI + voice + network + technologies = smart home</a:t>
            </a:r>
          </a:p>
          <a:p>
            <a:r>
              <a:rPr lang="en-US" sz="2800" dirty="0"/>
              <a:t>What about? Smart hospitals, smart schools, smart shops, smart police station, smart dental office,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  <a:p>
            <a:r>
              <a:rPr lang="en-US" sz="2800" dirty="0"/>
              <a:t>California new law: for DUI, need to install and pass breath test before can start the car. Other than breath, needs to use bio recognitions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9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26ED-4134-47BB-AF07-5E968FDFB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E21DE-20E2-461C-8551-B45E02BE9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Smart ID, smart pay, </a:t>
            </a:r>
            <a:r>
              <a:rPr lang="en-US" sz="3200" dirty="0" err="1"/>
              <a:t>etc</a:t>
            </a:r>
            <a:r>
              <a:rPr lang="en-US" sz="3200" dirty="0"/>
              <a:t>…</a:t>
            </a:r>
          </a:p>
          <a:p>
            <a:r>
              <a:rPr lang="en-US" sz="3200" dirty="0"/>
              <a:t>Virtual Bank</a:t>
            </a:r>
          </a:p>
          <a:p>
            <a:r>
              <a:rPr lang="en-US" sz="3200" dirty="0" err="1"/>
              <a:t>Deepfake</a:t>
            </a:r>
            <a:r>
              <a:rPr lang="en-US" sz="3200" dirty="0"/>
              <a:t>, Deep Learning, Machine Learning</a:t>
            </a:r>
          </a:p>
          <a:p>
            <a:r>
              <a:rPr lang="en-US" sz="3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30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107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Garamond</vt:lpstr>
      <vt:lpstr>Gill Sans MT</vt:lpstr>
      <vt:lpstr>SavonVTI</vt:lpstr>
      <vt:lpstr>Future technologies</vt:lpstr>
      <vt:lpstr>Learning Objectives</vt:lpstr>
      <vt:lpstr>Future Technologies</vt:lpstr>
      <vt:lpstr>Future Technologies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18</cp:revision>
  <dcterms:created xsi:type="dcterms:W3CDTF">2019-11-08T14:14:16Z</dcterms:created>
  <dcterms:modified xsi:type="dcterms:W3CDTF">2021-01-09T09:02:37Z</dcterms:modified>
</cp:coreProperties>
</file>