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95" r:id="rId4"/>
    <p:sldId id="297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8" r:id="rId13"/>
    <p:sldId id="294" r:id="rId14"/>
    <p:sldId id="296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vmware.techtarget.com/definition/VMwa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servervirtualization.techtarget.com/definition/server-virtualization" TargetMode="External"/><Relationship Id="rId2" Type="http://schemas.openxmlformats.org/officeDocument/2006/relationships/hyperlink" Target="https://searchservervirtualization.techtarget.com/definition/hyperviso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archservervirtualization.techtarget.com/definition/virtual-machin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vmware.techtarget.com/definition/VMware-Fusion" TargetMode="External"/><Relationship Id="rId2" Type="http://schemas.openxmlformats.org/officeDocument/2006/relationships/hyperlink" Target="https://searchvmware.techtarget.com/definition/VMware-Workst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mware.com/products/workstation-player/workstation-player-evaluation.html" TargetMode="External"/><Relationship Id="rId2" Type="http://schemas.openxmlformats.org/officeDocument/2006/relationships/hyperlink" Target="https://www.youtube.com/watch?v=zGzcDkGgVe0&amp;app=deskto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eleases.ubuntu.com/18.04.3/" TargetMode="External"/><Relationship Id="rId2" Type="http://schemas.openxmlformats.org/officeDocument/2006/relationships/hyperlink" Target="https://www.youtube.com/watch?v=lIhRkea8Lp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1008 an overview of cloud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9427C-B9DF-49C0-A25C-EDDE264F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find out what version of Ubuntu that you are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2BB70-EAA5-4144-8F86-B3FC3375D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From the terminal enter (works for all Linux):  cat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os</a:t>
            </a:r>
            <a:r>
              <a:rPr lang="en-US" dirty="0"/>
              <a:t>-release</a:t>
            </a:r>
          </a:p>
          <a:p>
            <a:pPr lvl="0"/>
            <a:r>
              <a:rPr lang="en-US" dirty="0"/>
              <a:t>Or enter: </a:t>
            </a:r>
            <a:r>
              <a:rPr lang="en-US" dirty="0" err="1"/>
              <a:t>lsb_release</a:t>
            </a:r>
            <a:r>
              <a:rPr lang="en-US" dirty="0"/>
              <a:t> -a</a:t>
            </a:r>
          </a:p>
          <a:p>
            <a:pPr lvl="0"/>
            <a:r>
              <a:rPr lang="en-US" dirty="0"/>
              <a:t>Ubuntu 18.04.3 bionic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3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6EE3-9972-4254-B584-8358D72FE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find out what O/S kernel that you are 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F7C8F-1C7C-4A5D-992B-77AA84DF6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find out what O/S kernel that you are using (for all O/S):</a:t>
            </a:r>
          </a:p>
          <a:p>
            <a:pPr lvl="0"/>
            <a:r>
              <a:rPr lang="en-US" dirty="0"/>
              <a:t>To find out kernel name from terminal enter:  </a:t>
            </a:r>
            <a:r>
              <a:rPr lang="en-US" dirty="0" err="1"/>
              <a:t>uname</a:t>
            </a:r>
            <a:r>
              <a:rPr lang="en-US" dirty="0"/>
              <a:t> -s</a:t>
            </a:r>
          </a:p>
          <a:p>
            <a:pPr lvl="0"/>
            <a:r>
              <a:rPr lang="en-US" dirty="0"/>
              <a:t>Linux</a:t>
            </a:r>
          </a:p>
          <a:p>
            <a:pPr lvl="0"/>
            <a:r>
              <a:rPr lang="en-US" dirty="0"/>
              <a:t>To find out kernel release:  </a:t>
            </a:r>
            <a:r>
              <a:rPr lang="en-US" dirty="0" err="1"/>
              <a:t>uname</a:t>
            </a:r>
            <a:r>
              <a:rPr lang="en-US" dirty="0"/>
              <a:t> -r</a:t>
            </a:r>
          </a:p>
          <a:p>
            <a:pPr lvl="0"/>
            <a:r>
              <a:rPr lang="en-US" dirty="0"/>
              <a:t>5.0.0-37-generic</a:t>
            </a:r>
          </a:p>
          <a:p>
            <a:pPr lvl="0"/>
            <a:r>
              <a:rPr lang="en-US" dirty="0"/>
              <a:t>To find out kernel version:  </a:t>
            </a:r>
            <a:r>
              <a:rPr lang="en-US" dirty="0" err="1"/>
              <a:t>uname</a:t>
            </a:r>
            <a:r>
              <a:rPr lang="en-US" dirty="0"/>
              <a:t> -v</a:t>
            </a:r>
          </a:p>
          <a:p>
            <a:pPr lvl="0"/>
            <a:r>
              <a:rPr lang="en-US" dirty="0"/>
              <a:t>18.04.1-Ubuntu SMP Thu Nov 14 12:06:39 UTC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1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184F2-7FE4-4D3B-8CB7-66D33B68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Unix commands, Visual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6208E-0B1D-4452-ABE7-0478365AA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all_unix_commands.doc</a:t>
            </a:r>
          </a:p>
          <a:p>
            <a:r>
              <a:rPr lang="en-US"/>
              <a:t>See 4_texteditors.doc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3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3A8F-F023-48D5-8AFA-850A802BE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turn in for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9D9E3-2151-40F5-8BF5-6655EBA40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Go to command-line (Terminal), create a file named </a:t>
            </a:r>
            <a:r>
              <a:rPr lang="en-US" dirty="0" err="1"/>
              <a:t>hello.bash</a:t>
            </a:r>
            <a:r>
              <a:rPr lang="en-US" dirty="0"/>
              <a:t> using vi editor.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vi </a:t>
            </a:r>
            <a:r>
              <a:rPr lang="en-US" dirty="0" err="1"/>
              <a:t>hello.bash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Type the following: </a:t>
            </a:r>
          </a:p>
          <a:p>
            <a:pPr marL="0" indent="0">
              <a:buNone/>
            </a:pPr>
            <a:r>
              <a:rPr lang="en-US" dirty="0"/>
              <a:t>#!/bin/bash</a:t>
            </a:r>
          </a:p>
          <a:p>
            <a:pPr marL="0" indent="0">
              <a:buNone/>
            </a:pPr>
            <a:r>
              <a:rPr lang="en-US" dirty="0"/>
              <a:t>echo "Hello world!“</a:t>
            </a:r>
          </a:p>
          <a:p>
            <a:pPr marL="0" indent="0">
              <a:buNone/>
            </a:pPr>
            <a:r>
              <a:rPr lang="en-US" dirty="0"/>
              <a:t>date</a:t>
            </a:r>
          </a:p>
          <a:p>
            <a:pPr marL="342900" indent="-342900">
              <a:buAutoNum type="arabicPeriod" startAt="4"/>
            </a:pPr>
            <a:r>
              <a:rPr lang="en-US" dirty="0"/>
              <a:t>To save and logoff from vi, click esc key, then enter ZZ (exit and out of vi)</a:t>
            </a:r>
          </a:p>
          <a:p>
            <a:pPr marL="342900" indent="-342900">
              <a:buAutoNum type="arabicPeriod" startAt="4"/>
            </a:pPr>
            <a:r>
              <a:rPr lang="en-US" dirty="0"/>
              <a:t>To change the permission of the file, enter </a:t>
            </a:r>
            <a:r>
              <a:rPr lang="en-US" dirty="0" err="1"/>
              <a:t>chmod</a:t>
            </a:r>
            <a:r>
              <a:rPr lang="en-US" dirty="0"/>
              <a:t> 755 </a:t>
            </a:r>
            <a:r>
              <a:rPr lang="en-US" dirty="0" err="1"/>
              <a:t>hello.bash</a:t>
            </a:r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To run, enter ./</a:t>
            </a:r>
            <a:r>
              <a:rPr lang="en-US" dirty="0" err="1"/>
              <a:t>hello.bash</a:t>
            </a:r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/>
              <a:t>Screen print the output and the execution of the file </a:t>
            </a:r>
            <a:r>
              <a:rPr lang="en-US" dirty="0" err="1"/>
              <a:t>hello.bash</a:t>
            </a:r>
            <a:r>
              <a:rPr lang="en-US" dirty="0"/>
              <a:t>, and paste into a MS word file, and submit the file for credit.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22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D114-542C-4423-945A-5BA49D438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378F-AE39-4112-9205-9390915B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https://searchvmware.techtarget.com/definition/VMware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1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rmAutofit/>
          </a:bodyPr>
          <a:lstStyle/>
          <a:p>
            <a:r>
              <a:rPr lang="en-US" sz="2400" dirty="0"/>
              <a:t>What is VMware? </a:t>
            </a:r>
          </a:p>
          <a:p>
            <a:r>
              <a:rPr lang="en-US" sz="2400" dirty="0"/>
              <a:t>Install and setup VMware Workstation Player 15.5.1 with Ubuntu Desktop image 18.04.3 (64-bit) </a:t>
            </a:r>
            <a:r>
              <a:rPr lang="en-US" sz="2400"/>
              <a:t>on Windows 10 (lab)</a:t>
            </a:r>
            <a:endParaRPr lang="en-US" sz="24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1E3F-5CDF-4F79-A94D-E8141BC8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VMware?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3A235-5807-40F5-BF6A-D6E5E55BC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/>
              <a:t>VMware is a virtualization and cloud computing software provider based in Palo Alto, California, USA. </a:t>
            </a:r>
          </a:p>
          <a:p>
            <a:r>
              <a:rPr lang="en-US" sz="1900" dirty="0"/>
              <a:t>Founded in 1998, VMware is a subsidiary of Dell Technologies. </a:t>
            </a:r>
          </a:p>
          <a:p>
            <a:r>
              <a:rPr lang="en-US" sz="1900" dirty="0"/>
              <a:t>EMC Corporation originally acquired VMware in 2004; EMC was later acquired by Dell Technologies in 2016. </a:t>
            </a:r>
          </a:p>
          <a:p>
            <a:r>
              <a:rPr lang="en-US" sz="1900" dirty="0"/>
              <a:t>VMware bases its virtualization technologies on its bare-metal </a:t>
            </a:r>
            <a:r>
              <a:rPr lang="en-US" sz="1900" u="sng" dirty="0">
                <a:hlinkClick r:id="rId2"/>
              </a:rPr>
              <a:t>hypervisor</a:t>
            </a:r>
            <a:r>
              <a:rPr lang="en-US" sz="1900" dirty="0"/>
              <a:t> ESX/</a:t>
            </a:r>
            <a:r>
              <a:rPr lang="en-US" sz="1900" dirty="0" err="1"/>
              <a:t>ESXi</a:t>
            </a:r>
            <a:r>
              <a:rPr lang="en-US" sz="1900" dirty="0"/>
              <a:t> in x86 architecture.</a:t>
            </a:r>
          </a:p>
          <a:p>
            <a:r>
              <a:rPr lang="en-US" sz="1900" dirty="0"/>
              <a:t>With VMware </a:t>
            </a:r>
            <a:r>
              <a:rPr lang="en-US" sz="1900" u="sng" dirty="0">
                <a:hlinkClick r:id="rId3"/>
              </a:rPr>
              <a:t>server virtualization</a:t>
            </a:r>
            <a:r>
              <a:rPr lang="en-US" sz="1900" dirty="0"/>
              <a:t>, a hypervisor is installed on the physical server to allow for multiple </a:t>
            </a:r>
            <a:r>
              <a:rPr lang="en-US" sz="1900" u="sng" dirty="0">
                <a:hlinkClick r:id="rId4"/>
              </a:rPr>
              <a:t>virtual machines</a:t>
            </a:r>
            <a:r>
              <a:rPr lang="en-US" sz="1900" dirty="0"/>
              <a:t> (VMs) to run on the same physical server. </a:t>
            </a:r>
          </a:p>
          <a:p>
            <a:r>
              <a:rPr lang="en-US" sz="1900" dirty="0"/>
              <a:t>Each VM can run its own operating system (OS), which means multiple OSes can run on one physical server. </a:t>
            </a:r>
          </a:p>
          <a:p>
            <a:r>
              <a:rPr lang="en-US" sz="1900" dirty="0"/>
              <a:t>All the VMs on the same physical server share resources, such as networking and RAM. </a:t>
            </a:r>
          </a:p>
          <a:p>
            <a:r>
              <a:rPr lang="en-US" sz="1900" dirty="0"/>
              <a:t>VMware launched its first product -- VMware Workstation -- in 1999. The company released its second product, VMware ESX in 2001.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5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7897D-F64C-4908-905B-F0D22A48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VMware?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B772-D94A-43EF-B366-C9AC3E556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Personal desktop</a:t>
            </a:r>
          </a:p>
          <a:p>
            <a:r>
              <a:rPr lang="en-US" sz="2000" b="1" u="sng" dirty="0">
                <a:hlinkClick r:id="rId2"/>
              </a:rPr>
              <a:t>VMware Workstation</a:t>
            </a:r>
            <a:r>
              <a:rPr lang="en-US" sz="2000" dirty="0"/>
              <a:t> is the first product ever released by the software company. </a:t>
            </a:r>
          </a:p>
          <a:p>
            <a:r>
              <a:rPr lang="en-US" sz="2000" dirty="0"/>
              <a:t>It enables users to create and run VMs directly on a single Windows or Linux desktop or laptop. </a:t>
            </a:r>
          </a:p>
          <a:p>
            <a:r>
              <a:rPr lang="en-US" sz="2000" dirty="0"/>
              <a:t>Those VMs run simultaneously with the physical machine. Each VM runs its own OS such as Windows or Linux. </a:t>
            </a:r>
          </a:p>
          <a:p>
            <a:r>
              <a:rPr lang="en-US" sz="2000" dirty="0"/>
              <a:t>This enables users to run Windows on a Linux machine or vice versa simultaneously with the natively installed OS.</a:t>
            </a:r>
          </a:p>
          <a:p>
            <a:r>
              <a:rPr lang="en-US" sz="2000" b="1" u="sng" dirty="0">
                <a:hlinkClick r:id="rId3"/>
              </a:rPr>
              <a:t>VMware Fusion</a:t>
            </a:r>
            <a:r>
              <a:rPr lang="en-US" sz="2000" dirty="0"/>
              <a:t> is software like VMware Workstation that virtualizes a Windows or Linux OS on Mac computers.</a:t>
            </a:r>
          </a:p>
          <a:p>
            <a:r>
              <a:rPr lang="en-US" sz="2000" dirty="0"/>
              <a:t>NOTE: VMware Workstation Player is a free VM software that you can download and install in you computer device.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C955-3F78-4AC8-9D29-27585A8CD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Download and Install VMware Workstation Player for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3EC5E-C13A-44DF-849C-1D6318F8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Video: </a:t>
            </a:r>
            <a:r>
              <a:rPr lang="en-US" u="sng" dirty="0">
                <a:hlinkClick r:id="rId2"/>
              </a:rPr>
              <a:t>https://www.youtube.com/watch?v=zGzcDkGgVe0&amp;app=desktop</a:t>
            </a:r>
            <a:endParaRPr lang="en-US" dirty="0"/>
          </a:p>
          <a:p>
            <a:pPr lvl="0"/>
            <a:r>
              <a:rPr lang="en-US" dirty="0"/>
              <a:t>Download and install VMware player 15.5.1 for Windows (138MB)</a:t>
            </a:r>
          </a:p>
          <a:p>
            <a:pPr lvl="0"/>
            <a:r>
              <a:rPr lang="en-US" u="sng" dirty="0">
                <a:hlinkClick r:id="rId3"/>
              </a:rPr>
              <a:t>https://www.vmware.com/products/workstation-player/workstation-player-evaluation.html</a:t>
            </a:r>
            <a:endParaRPr lang="en-US" dirty="0"/>
          </a:p>
          <a:p>
            <a:pPr lvl="0"/>
            <a:r>
              <a:rPr lang="en-US" dirty="0"/>
              <a:t>Double click to install VMware Workstation Player 15.5.1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8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6D5AD-05F4-4F4C-BF27-EE49EC04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Download Ubuntu 18.04.3 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E61A-0669-4B90-BE4C-B91B22D93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Video: </a:t>
            </a:r>
            <a:r>
              <a:rPr lang="en-US" u="sng" dirty="0">
                <a:hlinkClick r:id="rId2"/>
              </a:rPr>
              <a:t>https://www.youtube.com/watch?v=lIhRkea8LpA</a:t>
            </a:r>
            <a:endParaRPr lang="en-US" dirty="0"/>
          </a:p>
          <a:p>
            <a:pPr lvl="0"/>
            <a:r>
              <a:rPr lang="en-US" dirty="0"/>
              <a:t>Download and install ubuntu 18.04.3 LTS on VMware Workstation Player.</a:t>
            </a:r>
          </a:p>
          <a:p>
            <a:pPr lvl="0"/>
            <a:r>
              <a:rPr lang="en-US" u="sng" dirty="0">
                <a:hlinkClick r:id="rId3"/>
              </a:rPr>
              <a:t>http://releases.ubuntu.com/18.04.3/</a:t>
            </a:r>
            <a:endParaRPr lang="en-US" dirty="0"/>
          </a:p>
          <a:p>
            <a:pPr lvl="0"/>
            <a:r>
              <a:rPr lang="en-US" dirty="0"/>
              <a:t>File name: ubuntu-18.04.3-desktop-amd64.iso  (1.93GB)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7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74145-1DD8-4E4D-AE86-42E58EC3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Install Ubuntu 18.04.3 LTS on VMware Workstation Player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4912D-89B4-4528-8327-27D83853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Click to open VMware Player</a:t>
            </a:r>
          </a:p>
          <a:p>
            <a:pPr lvl="0"/>
            <a:r>
              <a:rPr lang="en-US" dirty="0"/>
              <a:t>Click to Create a New Virtual Machine</a:t>
            </a:r>
          </a:p>
          <a:p>
            <a:pPr lvl="0"/>
            <a:r>
              <a:rPr lang="en-US" dirty="0"/>
              <a:t>Check Install disc image file (ISO):</a:t>
            </a:r>
          </a:p>
          <a:p>
            <a:pPr lvl="0"/>
            <a:r>
              <a:rPr lang="en-US" dirty="0"/>
              <a:t>Click Browse to find the ISO file in your hard disk</a:t>
            </a:r>
          </a:p>
          <a:p>
            <a:pPr lvl="0"/>
            <a:r>
              <a:rPr lang="en-US" dirty="0"/>
              <a:t>It will use Easy Install, click next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Full name: hansyip</a:t>
            </a:r>
          </a:p>
          <a:p>
            <a:pPr lvl="0"/>
            <a:r>
              <a:rPr lang="en-US" dirty="0"/>
              <a:t>Username: hansyip</a:t>
            </a:r>
          </a:p>
          <a:p>
            <a:pPr lvl="0"/>
            <a:r>
              <a:rPr lang="en-US" dirty="0"/>
              <a:t>Password: XXXXXXXXXX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6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626D-3D08-4FF3-B006-1E435B57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Install Ubuntu 18.04.3 LTS on VMware Workstation Player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25C99-1FA0-4318-969C-B5D22DC99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 </a:t>
            </a:r>
          </a:p>
          <a:p>
            <a:pPr lvl="0"/>
            <a:r>
              <a:rPr lang="en-US" sz="7200" dirty="0"/>
              <a:t>Virtual machine name: Ubuntu 64-bit – 18.04.3</a:t>
            </a:r>
          </a:p>
          <a:p>
            <a:pPr lvl="0"/>
            <a:r>
              <a:rPr lang="en-US" sz="7200" dirty="0"/>
              <a:t>Location: c:\Users\hansy\Documents\Virtual Machines\Ubuntu 64-bit – 18.04.3</a:t>
            </a:r>
          </a:p>
          <a:p>
            <a:r>
              <a:rPr lang="en-US" sz="7200" dirty="0"/>
              <a:t> </a:t>
            </a:r>
          </a:p>
          <a:p>
            <a:pPr lvl="0"/>
            <a:r>
              <a:rPr lang="en-US" sz="7200" dirty="0"/>
              <a:t>Max disk size:  20</a:t>
            </a:r>
          </a:p>
          <a:p>
            <a:pPr lvl="0"/>
            <a:r>
              <a:rPr lang="en-US" sz="7200" dirty="0"/>
              <a:t>Check Split Virtual disk into multiple files</a:t>
            </a:r>
          </a:p>
          <a:p>
            <a:pPr lvl="0"/>
            <a:r>
              <a:rPr lang="en-US" sz="7200" dirty="0"/>
              <a:t>Click Finish</a:t>
            </a:r>
          </a:p>
          <a:p>
            <a:r>
              <a:rPr lang="en-US" sz="7200" dirty="0"/>
              <a:t> </a:t>
            </a:r>
          </a:p>
          <a:p>
            <a:pPr lvl="0"/>
            <a:r>
              <a:rPr lang="en-US" sz="7200" dirty="0"/>
              <a:t>Click Download &amp; Install (for any update while installing)</a:t>
            </a:r>
          </a:p>
          <a:p>
            <a:r>
              <a:rPr lang="en-US" sz="7200" dirty="0"/>
              <a:t> </a:t>
            </a:r>
          </a:p>
          <a:p>
            <a:pPr lvl="0"/>
            <a:r>
              <a:rPr lang="en-US" sz="7200" dirty="0"/>
              <a:t>Not install </a:t>
            </a:r>
            <a:r>
              <a:rPr lang="en-US" sz="7200" dirty="0" err="1"/>
              <a:t>LivePatch</a:t>
            </a:r>
            <a:endParaRPr lang="en-US" sz="7200" dirty="0"/>
          </a:p>
          <a:p>
            <a:r>
              <a:rPr lang="en-US" sz="7200" dirty="0"/>
              <a:t> </a:t>
            </a:r>
          </a:p>
          <a:p>
            <a:r>
              <a:rPr lang="en-US" sz="7200" dirty="0"/>
              <a:t>NOTE: accept any values by default. Once install complete, you can test your Ubuntu Linux Virtual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13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E8809-54FF-476E-94EC-D469D6AED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run Ubuntu Linux Virtual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02951-6493-462D-AEA5-49D9153B6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Double click VMware Workstation Player 15</a:t>
            </a:r>
          </a:p>
          <a:p>
            <a:pPr lvl="0"/>
            <a:r>
              <a:rPr lang="en-US" dirty="0"/>
              <a:t>Select from the left-hand side the virtual machine that you want to use</a:t>
            </a:r>
          </a:p>
          <a:p>
            <a:pPr lvl="0"/>
            <a:r>
              <a:rPr lang="en-US" dirty="0"/>
              <a:t>Click Play virtual machine to start</a:t>
            </a:r>
          </a:p>
          <a:p>
            <a:pPr lvl="0"/>
            <a:r>
              <a:rPr lang="en-US" dirty="0"/>
              <a:t>Click your username, then enter the password</a:t>
            </a:r>
          </a:p>
          <a:p>
            <a:pPr lvl="0"/>
            <a:r>
              <a:rPr lang="en-US" dirty="0"/>
              <a:t>It will take a while to bring up the VM</a:t>
            </a:r>
          </a:p>
          <a:p>
            <a:pPr lvl="0"/>
            <a:r>
              <a:rPr lang="en-US" dirty="0"/>
              <a:t>To run ubuntu applications, click the dots from the left-hand side, to search for the application</a:t>
            </a:r>
          </a:p>
          <a:p>
            <a:pPr lvl="0"/>
            <a:r>
              <a:rPr lang="en-US" dirty="0"/>
              <a:t>To shut down the VM, click the upper right-hand corner, and select power off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36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904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Gothic</vt:lpstr>
      <vt:lpstr>Garamond</vt:lpstr>
      <vt:lpstr>Gill Sans MT</vt:lpstr>
      <vt:lpstr>SavonVTI</vt:lpstr>
      <vt:lpstr>Com 1008 an overview of cloud computing</vt:lpstr>
      <vt:lpstr>Learning Objectives</vt:lpstr>
      <vt:lpstr>What is VMware?</vt:lpstr>
      <vt:lpstr>What is VMware?</vt:lpstr>
      <vt:lpstr>Download and Install VMware Workstation Player for Windows</vt:lpstr>
      <vt:lpstr>Download Ubuntu 18.04.3 LTS</vt:lpstr>
      <vt:lpstr>Install Ubuntu 18.04.3 LTS on VMware Workstation Player</vt:lpstr>
      <vt:lpstr>Install Ubuntu 18.04.3 LTS on VMware Workstation Player</vt:lpstr>
      <vt:lpstr>To run Ubuntu Linux Virtual Machine</vt:lpstr>
      <vt:lpstr>To find out what version of Ubuntu that you are running</vt:lpstr>
      <vt:lpstr>To find out what O/S kernel that you are using</vt:lpstr>
      <vt:lpstr>Learning Unix commands, Visual Editor</vt:lpstr>
      <vt:lpstr>To turn in for credit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1008 an overview of cloud computing</dc:title>
  <dc:creator>Hans Yip</dc:creator>
  <cp:lastModifiedBy>Hans Yip</cp:lastModifiedBy>
  <cp:revision>13</cp:revision>
  <dcterms:created xsi:type="dcterms:W3CDTF">2019-12-30T08:47:43Z</dcterms:created>
  <dcterms:modified xsi:type="dcterms:W3CDTF">2020-01-10T05:57:47Z</dcterms:modified>
</cp:coreProperties>
</file>