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295" r:id="rId4"/>
    <p:sldId id="297" r:id="rId5"/>
    <p:sldId id="287" r:id="rId6"/>
    <p:sldId id="299" r:id="rId7"/>
    <p:sldId id="288" r:id="rId8"/>
    <p:sldId id="301" r:id="rId9"/>
    <p:sldId id="302" r:id="rId10"/>
    <p:sldId id="289" r:id="rId11"/>
    <p:sldId id="304" r:id="rId12"/>
    <p:sldId id="303" r:id="rId13"/>
    <p:sldId id="306" r:id="rId14"/>
    <p:sldId id="305" r:id="rId15"/>
    <p:sldId id="307" r:id="rId16"/>
    <p:sldId id="290" r:id="rId17"/>
    <p:sldId id="308" r:id="rId18"/>
    <p:sldId id="311" r:id="rId19"/>
    <p:sldId id="309" r:id="rId20"/>
    <p:sldId id="312" r:id="rId21"/>
    <p:sldId id="310" r:id="rId22"/>
    <p:sldId id="324" r:id="rId23"/>
    <p:sldId id="313" r:id="rId24"/>
    <p:sldId id="314" r:id="rId25"/>
    <p:sldId id="315" r:id="rId26"/>
    <p:sldId id="316" r:id="rId27"/>
    <p:sldId id="291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292" r:id="rId36"/>
    <p:sldId id="293" r:id="rId37"/>
    <p:sldId id="325" r:id="rId38"/>
    <p:sldId id="326" r:id="rId39"/>
    <p:sldId id="327" r:id="rId40"/>
    <p:sldId id="328" r:id="rId41"/>
    <p:sldId id="296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servervirtualization.techtarget.com/definition/server-virtualization" TargetMode="External"/><Relationship Id="rId2" Type="http://schemas.openxmlformats.org/officeDocument/2006/relationships/hyperlink" Target="https://searchservervirtualization.techtarget.com/definition/hypervis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archservervirtualization.techtarget.com/definition/virtual-machin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vmware.techtarget.com/definition/VMware-Fusion" TargetMode="External"/><Relationship Id="rId2" Type="http://schemas.openxmlformats.org/officeDocument/2006/relationships/hyperlink" Target="https://searchvmware.techtarget.com/definition/VMware-Workstati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searchvmware.techtarget.com/definition/VMwar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mware.com/products/workstation-player/workstation-player-evaluation.html" TargetMode="External"/><Relationship Id="rId2" Type="http://schemas.openxmlformats.org/officeDocument/2006/relationships/hyperlink" Target="https://www.youtube.com/watch?v=zGzcDkGgVe0&amp;app=deskto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leases.ubuntu.com/" TargetMode="External"/><Relationship Id="rId2" Type="http://schemas.openxmlformats.org/officeDocument/2006/relationships/hyperlink" Target="https://www.youtube.com/watch?v=lIhRkea8Lp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 1008 an overview of cloud computing (non-technical)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/>
              <a:t>Hans Yip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4145-1DD8-4E4D-AE86-42E58EC3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Install Ubuntu 19.10 on VMware Workstation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912D-89B4-4528-8327-27D838536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Double Click</a:t>
            </a:r>
            <a:r>
              <a:rPr lang="en-US" sz="3600" dirty="0"/>
              <a:t> to open VMware Player</a:t>
            </a:r>
          </a:p>
          <a:p>
            <a:pPr lvl="0"/>
            <a:r>
              <a:rPr lang="en-US" sz="3600" dirty="0">
                <a:solidFill>
                  <a:srgbClr val="FF0000"/>
                </a:solidFill>
              </a:rPr>
              <a:t>Click</a:t>
            </a:r>
            <a:r>
              <a:rPr lang="en-US" sz="3600" dirty="0"/>
              <a:t> “Create a New Virtual Machine”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6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50DA6-4EBD-44C0-9A8F-87AA1CE5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Install Ubuntu 19.10</a:t>
            </a:r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F93A9E-7C59-4C3D-A9CB-4CFC30910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838003"/>
            <a:ext cx="6202238" cy="51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43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7087-B235-471C-BB2A-649B5871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Install Ubuntu 19.10 on VMware Workstation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9F39-6E52-4FC2-9BDA-4A33611E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Check</a:t>
            </a:r>
            <a:r>
              <a:rPr lang="en-US" sz="3200" dirty="0"/>
              <a:t> “Installer disc image file (ISO)”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Click</a:t>
            </a:r>
            <a:r>
              <a:rPr lang="en-US" sz="3200" dirty="0"/>
              <a:t> “Browse” to find the ISO file in your hard disk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2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7459C-0C9B-4FC1-8D1E-214651C7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Install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7349F0-10E9-45A1-B98B-B94E92AA6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1375" y="645106"/>
            <a:ext cx="5632628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6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9B6B-CE5B-4171-8FAB-838A66AA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Install Ubuntu 19.10 on VMware Workstation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743F-1956-48F7-8F04-5C73BB389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Enter</a:t>
            </a:r>
            <a:r>
              <a:rPr lang="en-US" sz="3200" dirty="0"/>
              <a:t> the following information: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Full name</a:t>
            </a:r>
            <a:r>
              <a:rPr lang="en-US" sz="3200" dirty="0"/>
              <a:t>: hansyip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Username</a:t>
            </a:r>
            <a:r>
              <a:rPr lang="en-US" sz="3200" dirty="0"/>
              <a:t>: hansyip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Password</a:t>
            </a:r>
            <a:r>
              <a:rPr lang="en-US" sz="3200" dirty="0"/>
              <a:t>: XXXXXXXXXX</a:t>
            </a:r>
          </a:p>
          <a:p>
            <a:endParaRPr lang="en-US" sz="3200" dirty="0"/>
          </a:p>
          <a:p>
            <a:r>
              <a:rPr lang="en-US" sz="3200" dirty="0"/>
              <a:t>Then, </a:t>
            </a:r>
            <a:r>
              <a:rPr lang="en-US" sz="3200" dirty="0">
                <a:solidFill>
                  <a:srgbClr val="FF0000"/>
                </a:solidFill>
              </a:rPr>
              <a:t>click</a:t>
            </a:r>
            <a:r>
              <a:rPr lang="en-US" sz="3200" dirty="0"/>
              <a:t> “Next”</a:t>
            </a:r>
          </a:p>
        </p:txBody>
      </p:sp>
    </p:spTree>
    <p:extLst>
      <p:ext uri="{BB962C8B-B14F-4D97-AF65-F5344CB8AC3E}">
        <p14:creationId xmlns:p14="http://schemas.microsoft.com/office/powerpoint/2010/main" val="321027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79358-FA0A-4911-ADEC-054012FA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Install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FB6E89-29D4-4B81-977C-D5310533F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1376" y="645106"/>
            <a:ext cx="5592626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6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626D-3D08-4FF3-B006-1E435B57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Install Ubuntu 19.10 on VMware Workstation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25C99-1FA0-4318-969C-B5D22DC9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400" dirty="0">
                <a:solidFill>
                  <a:srgbClr val="FF0000"/>
                </a:solidFill>
              </a:rPr>
              <a:t>Enter</a:t>
            </a:r>
            <a:r>
              <a:rPr lang="en-US" sz="2400" dirty="0"/>
              <a:t> the following information: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Virtual machine name</a:t>
            </a:r>
            <a:r>
              <a:rPr lang="en-US" sz="2400" dirty="0"/>
              <a:t>: Ubuntu 64-bit–19.10</a:t>
            </a:r>
          </a:p>
          <a:p>
            <a:pPr lvl="1"/>
            <a:r>
              <a:rPr lang="en-US" sz="2400" dirty="0">
                <a:highlight>
                  <a:srgbClr val="FFFF00"/>
                </a:highlight>
              </a:rPr>
              <a:t>Location</a:t>
            </a:r>
            <a:r>
              <a:rPr lang="en-US" sz="2400" dirty="0"/>
              <a:t>: c:\Users\hansy\Documents\Virtual Machines\Ubuntu 64-bit–19.10</a:t>
            </a:r>
          </a:p>
          <a:p>
            <a:pPr marL="0" indent="0">
              <a:buNone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1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52370-519E-49C9-B77D-927BD5F2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Install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45E699-E3DC-424F-8C60-2712F79CC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6679" y="645106"/>
            <a:ext cx="5722019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0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F8A1-6463-4557-B497-F615DCF5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Install Ubuntu 19.10 on VMware Workstation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E661-52C1-449C-909D-5CB76914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Enter</a:t>
            </a:r>
            <a:r>
              <a:rPr lang="en-US" sz="3200" dirty="0"/>
              <a:t> the following information: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Max disk size</a:t>
            </a:r>
            <a:r>
              <a:rPr lang="en-US" sz="3200" dirty="0"/>
              <a:t>:  20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Check</a:t>
            </a:r>
            <a:r>
              <a:rPr lang="en-US" sz="3200" dirty="0"/>
              <a:t> “Split Virtual disk into multiple files”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8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8302F-7D42-4DF3-AD59-C3921451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Install ubuntu 19.10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8B7AA1-A760-4A08-9BF5-E2B069590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9427" y="645106"/>
            <a:ext cx="579652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6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r>
              <a:rPr lang="en-US" sz="2400" dirty="0"/>
              <a:t>What is VMware? </a:t>
            </a:r>
          </a:p>
          <a:p>
            <a:r>
              <a:rPr lang="en-US" sz="2400" dirty="0"/>
              <a:t>Install and setup VMware Workstation Player 15.5.1 with Ubuntu Desktop image 19.10 (64-bit) on Windows 10 (lab)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B888-1B96-445F-95BB-F5545DD6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Install Ubuntu 19.0 on VMware Workst1ation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F184-3379-4E4A-ACCC-104730C1C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srgbClr val="FF0000"/>
                </a:solidFill>
              </a:rPr>
              <a:t>Click</a:t>
            </a:r>
            <a:r>
              <a:rPr lang="en-US" sz="2000" dirty="0"/>
              <a:t> “Finish” to start the installation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Click</a:t>
            </a:r>
            <a:r>
              <a:rPr lang="en-US" sz="2000" dirty="0"/>
              <a:t> Download &amp; Install (for any update while installing)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/>
              <a:t>Not install </a:t>
            </a:r>
            <a:r>
              <a:rPr lang="en-US" sz="2000" dirty="0" err="1"/>
              <a:t>LivePatch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NOTE: accept any values by default. Once install complete, you can test your Ubuntu Linux Virtual Machine. You must have Internet access during the installation.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6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9E5C9-CD99-4CC6-AC6A-1471AE36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Install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90D0A5-841A-4EF5-9014-678B1BDBB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7386" y="565594"/>
            <a:ext cx="5660605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8070-9F11-4A37-9E3C-224E2E04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Initialize Ubuntu 19.10 the first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3DD4-14D1-425D-8F8A-12ED01B9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After installation has complete.</a:t>
            </a:r>
          </a:p>
          <a:p>
            <a:r>
              <a:rPr lang="en-US" sz="3200" dirty="0"/>
              <a:t>Follow the steps to initialize Ubuntu 19.10</a:t>
            </a:r>
          </a:p>
        </p:txBody>
      </p:sp>
    </p:spTree>
    <p:extLst>
      <p:ext uri="{BB962C8B-B14F-4D97-AF65-F5344CB8AC3E}">
        <p14:creationId xmlns:p14="http://schemas.microsoft.com/office/powerpoint/2010/main" val="1200814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8DAE7-DD92-4A9A-A182-69E81218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Initialize Ubuntu 19.10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3093A8-73E0-4D8F-B114-70D9342A9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016318"/>
            <a:ext cx="6202238" cy="48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299FE-03C1-4C8D-9201-305CF564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Initialize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92BC32-3C03-470E-808B-1AFA62307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946543"/>
            <a:ext cx="6202238" cy="49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36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0527B-B787-4399-BD2F-88D7D222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Initialize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A0BD22-31BC-4D2F-A551-33935346E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1000812"/>
            <a:ext cx="6202238" cy="48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62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914C3-CDC9-4039-94B3-A862FA7A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Initialize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7ADFCE-0B0C-47ED-9817-98B467AF7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985306"/>
            <a:ext cx="6202238" cy="48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8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8809-54FF-476E-94EC-D469D6AE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Start Ubuntu Linux Virtual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2951-6493-462D-AEA5-49D9153B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</a:rPr>
              <a:t>Double click </a:t>
            </a:r>
            <a:r>
              <a:rPr lang="en-US" sz="2400" dirty="0"/>
              <a:t>VMware Workstation Player 15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from the left-hand side the virtual machine that you want to use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Click</a:t>
            </a:r>
            <a:r>
              <a:rPr lang="en-US" sz="2400" dirty="0"/>
              <a:t> Play virtual machine to start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Click</a:t>
            </a:r>
            <a:r>
              <a:rPr lang="en-US" sz="2400" dirty="0"/>
              <a:t> your username, then </a:t>
            </a:r>
            <a:r>
              <a:rPr lang="en-US" sz="2400" dirty="0">
                <a:solidFill>
                  <a:srgbClr val="FF0000"/>
                </a:solidFill>
              </a:rPr>
              <a:t>enter</a:t>
            </a:r>
            <a:r>
              <a:rPr lang="en-US" sz="2400" dirty="0"/>
              <a:t> the password</a:t>
            </a:r>
          </a:p>
          <a:p>
            <a:pPr lvl="0"/>
            <a:r>
              <a:rPr lang="en-US" sz="2400" dirty="0"/>
              <a:t>It will take a while to bring up the Virtual Machine (VM)</a:t>
            </a:r>
          </a:p>
          <a:p>
            <a:pPr lvl="0"/>
            <a:r>
              <a:rPr lang="en-US" sz="2400" dirty="0"/>
              <a:t>To run ubuntu applications, </a:t>
            </a:r>
            <a:r>
              <a:rPr lang="en-US" sz="2400" dirty="0">
                <a:solidFill>
                  <a:srgbClr val="FF0000"/>
                </a:solidFill>
              </a:rPr>
              <a:t>click the dots </a:t>
            </a:r>
            <a:r>
              <a:rPr lang="en-US" sz="2400" dirty="0"/>
              <a:t>from the left-hand side, to search for the application, then search for “terminal”</a:t>
            </a:r>
          </a:p>
          <a:p>
            <a:pPr lvl="0"/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shut down </a:t>
            </a:r>
            <a:r>
              <a:rPr lang="en-US" sz="2400" dirty="0"/>
              <a:t>the Virtual Machine (VM), </a:t>
            </a:r>
            <a:r>
              <a:rPr lang="en-US" sz="2400" dirty="0">
                <a:solidFill>
                  <a:srgbClr val="FF0000"/>
                </a:solidFill>
              </a:rPr>
              <a:t>click</a:t>
            </a:r>
            <a:r>
              <a:rPr lang="en-US" sz="2400" dirty="0"/>
              <a:t> the upper right-hand corner, and </a:t>
            </a:r>
            <a:r>
              <a:rPr lang="en-US" sz="2400" dirty="0">
                <a:solidFill>
                  <a:srgbClr val="FF0000"/>
                </a:solidFill>
              </a:rPr>
              <a:t>select</a:t>
            </a:r>
            <a:r>
              <a:rPr lang="en-US" sz="2400" dirty="0"/>
              <a:t> “power off”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36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952C25-E254-4C43-A90C-403D3E9CF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2389" y="645106"/>
            <a:ext cx="5063843" cy="5564663"/>
          </a:xfrm>
          <a:prstGeom prst="rect">
            <a:avLst/>
          </a:prstGeom>
        </p:spPr>
      </p:pic>
      <p:sp>
        <p:nvSpPr>
          <p:cNvPr id="4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3601C-27A8-453F-AC2B-248F2515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To Start ubuntu 19.10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96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1F9FDF-86CC-4D59-BF36-A46533B41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192" y="1047329"/>
            <a:ext cx="6202238" cy="476021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8940F-CF5F-4B3C-954F-95BC2D53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To start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2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1E3F-5CDF-4F79-A94D-E8141BC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VMware?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3A235-5807-40F5-BF6A-D6E5E55B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b="1" dirty="0">
                <a:highlight>
                  <a:srgbClr val="FFFF00"/>
                </a:highlight>
              </a:rPr>
              <a:t>VMware</a:t>
            </a:r>
            <a:r>
              <a:rPr lang="en-US" sz="2900" dirty="0"/>
              <a:t> is a virtualization and cloud computing software provider based in Palo Alto, California, USA. </a:t>
            </a:r>
          </a:p>
          <a:p>
            <a:r>
              <a:rPr lang="en-US" sz="2900" dirty="0"/>
              <a:t>Founded in 1998, VMware is a subsidiary of Dell Technologies. </a:t>
            </a:r>
          </a:p>
          <a:p>
            <a:r>
              <a:rPr lang="en-US" sz="2900" dirty="0"/>
              <a:t>EMC Corporation originally acquired VMware in 2004; EMC was later acquired by Dell Technologies in 2016. </a:t>
            </a:r>
          </a:p>
          <a:p>
            <a:r>
              <a:rPr lang="en-US" sz="2900" dirty="0"/>
              <a:t>VMware bases its virtualization technologies on its bare-metal </a:t>
            </a:r>
            <a:r>
              <a:rPr lang="en-US" sz="2900" u="sng" dirty="0">
                <a:hlinkClick r:id="rId2"/>
              </a:rPr>
              <a:t>hypervisor</a:t>
            </a:r>
            <a:r>
              <a:rPr lang="en-US" sz="2900" dirty="0"/>
              <a:t> ESX/</a:t>
            </a:r>
            <a:r>
              <a:rPr lang="en-US" sz="2900" dirty="0" err="1"/>
              <a:t>ESXi</a:t>
            </a:r>
            <a:r>
              <a:rPr lang="en-US" sz="2900" dirty="0"/>
              <a:t> in x86 architecture.</a:t>
            </a:r>
          </a:p>
          <a:p>
            <a:r>
              <a:rPr lang="en-US" sz="2900" dirty="0">
                <a:solidFill>
                  <a:srgbClr val="FF0000"/>
                </a:solidFill>
              </a:rPr>
              <a:t>With VMware </a:t>
            </a:r>
            <a:r>
              <a:rPr lang="en-US" sz="29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server virtualization</a:t>
            </a:r>
            <a:r>
              <a:rPr lang="en-US" sz="2900" dirty="0">
                <a:solidFill>
                  <a:srgbClr val="FF0000"/>
                </a:solidFill>
              </a:rPr>
              <a:t>, a hypervisor is installed on the physical server to allow for multiple </a:t>
            </a:r>
            <a:r>
              <a:rPr lang="en-US" sz="2900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machines</a:t>
            </a:r>
            <a:r>
              <a:rPr lang="en-US" sz="2900" dirty="0">
                <a:solidFill>
                  <a:srgbClr val="FF0000"/>
                </a:solidFill>
              </a:rPr>
              <a:t> (VMs) to run on the same physical server. </a:t>
            </a:r>
          </a:p>
          <a:p>
            <a:r>
              <a:rPr lang="en-US" sz="2900" dirty="0">
                <a:solidFill>
                  <a:srgbClr val="FF0000"/>
                </a:solidFill>
              </a:rPr>
              <a:t>Each virtual machine (VM) can run its own operating system (OS), which means multiple OSes can run on one physical server. </a:t>
            </a:r>
          </a:p>
          <a:p>
            <a:r>
              <a:rPr lang="en-US" sz="2900" dirty="0">
                <a:solidFill>
                  <a:srgbClr val="FF0000"/>
                </a:solidFill>
              </a:rPr>
              <a:t>All the virtual machines on the same physical server share resources, such as networking and RAM. </a:t>
            </a:r>
          </a:p>
          <a:p>
            <a:r>
              <a:rPr lang="en-US" sz="2900" dirty="0"/>
              <a:t>VMware launched its first product -- VMware Workstation -- in 1999. The company released its second product, VMware ESX in 2001.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58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4A97BF-5C94-4B8E-BD9B-E94F94B25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192" y="682947"/>
            <a:ext cx="6202238" cy="54889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77CB2-3F79-4A6A-80F5-81B719FC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To start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91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703E94-F2E7-4750-A240-38C90DF6F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192" y="698453"/>
            <a:ext cx="6202238" cy="545796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692C8-C8C1-4D66-AE46-5574CF01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To start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4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CB501D-7FA1-4890-95DC-7DE7AF9E8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192" y="713958"/>
            <a:ext cx="6202238" cy="542695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F065A-24E8-420A-BD9E-72D1C96F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To start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06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FAE936-AEBC-4973-92B4-97484B3E7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192" y="721711"/>
            <a:ext cx="6202238" cy="54114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71336-BDDD-4270-A202-6BC4D6A4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To end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42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4F487F-B730-47B8-A7D0-05B644719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192" y="1062835"/>
            <a:ext cx="6202238" cy="47292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F9154-E327-4D7C-81BB-1F207CED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To end ubuntu 19.10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71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427C-B9DF-49C0-A25C-EDDE264F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find out what version of Ubuntu that you are running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2BB70-EAA5-4144-8F86-B3FC3375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From the terminal enter (works for all Linux):  cat /</a:t>
            </a:r>
            <a:r>
              <a:rPr lang="en-US" sz="2400" dirty="0" err="1"/>
              <a:t>etc</a:t>
            </a:r>
            <a:r>
              <a:rPr lang="en-US" sz="2400" dirty="0"/>
              <a:t>/</a:t>
            </a:r>
            <a:r>
              <a:rPr lang="en-US" sz="2400" dirty="0" err="1"/>
              <a:t>os</a:t>
            </a:r>
            <a:r>
              <a:rPr lang="en-US" sz="2400" dirty="0"/>
              <a:t>-release</a:t>
            </a:r>
          </a:p>
          <a:p>
            <a:pPr lvl="0"/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enter:</a:t>
            </a:r>
            <a:r>
              <a:rPr lang="en-US" sz="2400" dirty="0"/>
              <a:t> </a:t>
            </a:r>
            <a:r>
              <a:rPr lang="en-US" sz="2400" dirty="0" err="1">
                <a:highlight>
                  <a:srgbClr val="FFFF00"/>
                </a:highlight>
              </a:rPr>
              <a:t>lsb_release</a:t>
            </a:r>
            <a:r>
              <a:rPr lang="en-US" sz="2400" dirty="0">
                <a:highlight>
                  <a:srgbClr val="FFFF00"/>
                </a:highlight>
              </a:rPr>
              <a:t> -a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Distributor ID:	Ubuntu</a:t>
            </a:r>
          </a:p>
          <a:p>
            <a:r>
              <a:rPr lang="en-US" sz="2400" dirty="0">
                <a:highlight>
                  <a:srgbClr val="FFFF00"/>
                </a:highlight>
              </a:rPr>
              <a:t>Description:	Ubuntu 19.10</a:t>
            </a:r>
          </a:p>
          <a:p>
            <a:r>
              <a:rPr lang="en-US" sz="2400" dirty="0">
                <a:highlight>
                  <a:srgbClr val="FFFF00"/>
                </a:highlight>
              </a:rPr>
              <a:t>Release:	19.10</a:t>
            </a:r>
          </a:p>
          <a:p>
            <a:r>
              <a:rPr lang="en-US" sz="2400" dirty="0">
                <a:highlight>
                  <a:srgbClr val="FFFF00"/>
                </a:highlight>
              </a:rPr>
              <a:t>Codename:	</a:t>
            </a:r>
            <a:r>
              <a:rPr lang="en-US" sz="2400" dirty="0" err="1">
                <a:highlight>
                  <a:srgbClr val="FFFF00"/>
                </a:highlight>
              </a:rPr>
              <a:t>eoan</a:t>
            </a:r>
            <a:endParaRPr lang="en-US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31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6EE3-9972-4254-B584-8358D72F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find out what Operating System (O/S) kernel that you are 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7C8F-1C7C-4A5D-992B-77AA84DF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3200" dirty="0"/>
              <a:t>To find out what O/S kernel that you are using (for all O/S):</a:t>
            </a:r>
          </a:p>
          <a:p>
            <a:pPr lvl="0"/>
            <a:r>
              <a:rPr lang="en-US" sz="3200" dirty="0"/>
              <a:t>To find out kernel name from terminal enter:  </a:t>
            </a:r>
            <a:r>
              <a:rPr lang="en-US" sz="3200" dirty="0" err="1">
                <a:highlight>
                  <a:srgbClr val="FFFF00"/>
                </a:highlight>
              </a:rPr>
              <a:t>uname</a:t>
            </a:r>
            <a:r>
              <a:rPr lang="en-US" sz="3200" dirty="0">
                <a:highlight>
                  <a:srgbClr val="FFFF00"/>
                </a:highlight>
              </a:rPr>
              <a:t> -s</a:t>
            </a:r>
          </a:p>
          <a:p>
            <a:pPr lvl="1"/>
            <a:r>
              <a:rPr lang="en-US" sz="3000" dirty="0"/>
              <a:t>Linux</a:t>
            </a:r>
          </a:p>
          <a:p>
            <a:pPr lvl="0"/>
            <a:r>
              <a:rPr lang="en-US" sz="3200" dirty="0"/>
              <a:t>To find out kernel release:  </a:t>
            </a:r>
            <a:r>
              <a:rPr lang="en-US" sz="3200" dirty="0" err="1">
                <a:highlight>
                  <a:srgbClr val="FFFF00"/>
                </a:highlight>
              </a:rPr>
              <a:t>uname</a:t>
            </a:r>
            <a:r>
              <a:rPr lang="en-US" sz="3200" dirty="0">
                <a:highlight>
                  <a:srgbClr val="FFFF00"/>
                </a:highlight>
              </a:rPr>
              <a:t> -r</a:t>
            </a:r>
          </a:p>
          <a:p>
            <a:pPr lvl="1"/>
            <a:r>
              <a:rPr lang="en-US" sz="3000" dirty="0"/>
              <a:t>5.0.0-37-generic</a:t>
            </a:r>
          </a:p>
          <a:p>
            <a:pPr lvl="0"/>
            <a:r>
              <a:rPr lang="en-US" sz="3200" dirty="0"/>
              <a:t>To find out kernel version:  </a:t>
            </a:r>
            <a:r>
              <a:rPr lang="en-US" sz="3200" dirty="0" err="1">
                <a:highlight>
                  <a:srgbClr val="FFFF00"/>
                </a:highlight>
              </a:rPr>
              <a:t>uname</a:t>
            </a:r>
            <a:r>
              <a:rPr lang="en-US" sz="3200" dirty="0">
                <a:highlight>
                  <a:srgbClr val="FFFF00"/>
                </a:highlight>
              </a:rPr>
              <a:t> -v</a:t>
            </a:r>
          </a:p>
          <a:p>
            <a:pPr lvl="1"/>
            <a:r>
              <a:rPr lang="en-US" sz="3000" dirty="0"/>
              <a:t>18.04.1-Ubuntu SMP Thu Nov 14 12:06:39 UTC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5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518F-0431-4049-9AC3-9A243BDF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Linux command </a:t>
            </a:r>
            <a:r>
              <a:rPr lang="en-US" dirty="0" err="1"/>
              <a:t>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6CE85-D17A-4F04-AEA3-86BD2FDE5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To verify you have installed VMware and Ubuntu, perform the following:</a:t>
            </a:r>
          </a:p>
          <a:p>
            <a:pPr lvl="1"/>
            <a:r>
              <a:rPr lang="en-US" sz="3200" dirty="0"/>
              <a:t>From the terminal: </a:t>
            </a:r>
          </a:p>
          <a:p>
            <a:pPr lvl="1"/>
            <a:r>
              <a:rPr lang="en-US" sz="3200" dirty="0"/>
              <a:t>issue command </a:t>
            </a:r>
            <a:r>
              <a:rPr lang="en-US" sz="3200" dirty="0" err="1"/>
              <a:t>cal</a:t>
            </a:r>
            <a:r>
              <a:rPr lang="en-US" sz="3200" dirty="0"/>
              <a:t>, and screen print the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01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463A3-1788-4477-AA16-AAC4705F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Linux cal Command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3F3662-78D7-45D6-AAD1-6F7FD9CD0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698453"/>
            <a:ext cx="6202238" cy="54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98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B867-4343-43DE-912A-984F6B6D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Linux date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CFB43-2325-478A-9D88-BAB3AEDF3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the terminal, issue the following command:</a:t>
            </a:r>
          </a:p>
          <a:p>
            <a:pPr lvl="1"/>
            <a:r>
              <a:rPr lang="en-US" sz="3600" dirty="0"/>
              <a:t>Issue command date, and screen print the result.</a:t>
            </a:r>
          </a:p>
        </p:txBody>
      </p:sp>
    </p:spTree>
    <p:extLst>
      <p:ext uri="{BB962C8B-B14F-4D97-AF65-F5344CB8AC3E}">
        <p14:creationId xmlns:p14="http://schemas.microsoft.com/office/powerpoint/2010/main" val="103660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897D-F64C-4908-905B-F0D22A48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VMware?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B772-D94A-43EF-B366-C9AC3E55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>
                <a:highlight>
                  <a:srgbClr val="FFFF00"/>
                </a:highlight>
                <a:hlinkClick r:id="rId2"/>
              </a:rPr>
              <a:t>VMware Workstation</a:t>
            </a:r>
            <a:r>
              <a:rPr lang="en-US" sz="2000" dirty="0">
                <a:highlight>
                  <a:srgbClr val="FFFF00"/>
                </a:highlight>
              </a:rPr>
              <a:t> </a:t>
            </a:r>
            <a:r>
              <a:rPr lang="en-US" sz="2000" dirty="0"/>
              <a:t>is the first product ever released by the software company. </a:t>
            </a:r>
          </a:p>
          <a:p>
            <a:r>
              <a:rPr lang="en-US" sz="2000" dirty="0"/>
              <a:t>It </a:t>
            </a:r>
            <a:r>
              <a:rPr lang="en-US" sz="2000" dirty="0">
                <a:solidFill>
                  <a:srgbClr val="FF0000"/>
                </a:solidFill>
              </a:rPr>
              <a:t>enables users to create and run virtual machines directly on a single Windows </a:t>
            </a:r>
            <a:r>
              <a:rPr lang="en-US" sz="2000" dirty="0"/>
              <a:t>or Linux desktop or laptop. </a:t>
            </a:r>
          </a:p>
          <a:p>
            <a:r>
              <a:rPr lang="en-US" sz="2000" dirty="0"/>
              <a:t>This </a:t>
            </a:r>
            <a:r>
              <a:rPr lang="en-US" sz="2000" dirty="0">
                <a:solidFill>
                  <a:srgbClr val="FF0000"/>
                </a:solidFill>
              </a:rPr>
              <a:t>enables users to run Linux on Windows machine or vice versa </a:t>
            </a:r>
            <a:r>
              <a:rPr lang="en-US" sz="2000" dirty="0"/>
              <a:t>simultaneously with the natively installed operating system (OS).</a:t>
            </a:r>
          </a:p>
          <a:p>
            <a:r>
              <a:rPr lang="en-US" sz="2000" b="1" u="sng" dirty="0">
                <a:highlight>
                  <a:srgbClr val="FFFF00"/>
                </a:highlight>
                <a:hlinkClick r:id="rId3"/>
              </a:rPr>
              <a:t>VMware Fusion</a:t>
            </a:r>
            <a:r>
              <a:rPr lang="en-US" sz="2000" dirty="0"/>
              <a:t> is software like VMware Workstation that virtualizes a Windows or Linux operating system (OS) on Mac computers.</a:t>
            </a:r>
          </a:p>
          <a:p>
            <a:r>
              <a:rPr lang="en-US" sz="2000" dirty="0"/>
              <a:t>NOTE: </a:t>
            </a:r>
            <a:r>
              <a:rPr lang="en-US" sz="2000" dirty="0">
                <a:highlight>
                  <a:srgbClr val="FFFF00"/>
                </a:highlight>
              </a:rPr>
              <a:t>VMware Workstation Player </a:t>
            </a:r>
            <a:r>
              <a:rPr lang="en-US" sz="2000" dirty="0"/>
              <a:t>is a </a:t>
            </a:r>
            <a:r>
              <a:rPr lang="en-US" sz="2000" dirty="0">
                <a:solidFill>
                  <a:srgbClr val="FF0000"/>
                </a:solidFill>
              </a:rPr>
              <a:t>free</a:t>
            </a:r>
            <a:r>
              <a:rPr lang="en-US" sz="2000" dirty="0"/>
              <a:t> virtual machine software that you can download and install in your computer device.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EA81A-2EF0-4DCE-AD31-BF64B58D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Linux date Command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E6FC7A-5EBE-4CE8-A315-F597AB7B3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698453"/>
            <a:ext cx="6202238" cy="54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9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D114-542C-4423-945A-5BA49D43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378F-AE39-4112-9205-9390915B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https://searchvmware.techtarget.com/definition/VMware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10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C955-3F78-4AC8-9D29-27585A8C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Download and Install VMware Workstation Player for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EC5E-C13A-44DF-849C-1D6318F8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600" dirty="0"/>
              <a:t>Video: </a:t>
            </a:r>
            <a:r>
              <a:rPr lang="en-US" sz="2600" u="sng" dirty="0">
                <a:hlinkClick r:id="rId2"/>
              </a:rPr>
              <a:t>https://www.youtube.com/watch?v=zGzcDkGgVe0&amp;app=desktop</a:t>
            </a:r>
            <a:endParaRPr lang="en-US" sz="2600" dirty="0"/>
          </a:p>
          <a:p>
            <a:pPr lvl="0"/>
            <a:endParaRPr lang="en-US" sz="2600" dirty="0"/>
          </a:p>
          <a:p>
            <a:pPr lvl="0"/>
            <a:r>
              <a:rPr lang="en-US" sz="2600" dirty="0">
                <a:highlight>
                  <a:srgbClr val="FFFF00"/>
                </a:highlight>
              </a:rPr>
              <a:t>To install VMware Workstation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FF0000"/>
                </a:solidFill>
              </a:rPr>
              <a:t>go to </a:t>
            </a:r>
            <a:r>
              <a:rPr lang="en-US" sz="2600" dirty="0"/>
              <a:t>the following </a:t>
            </a:r>
            <a:r>
              <a:rPr lang="en-US" sz="2600" dirty="0">
                <a:solidFill>
                  <a:srgbClr val="FF0000"/>
                </a:solidFill>
              </a:rPr>
              <a:t>link</a:t>
            </a:r>
            <a:r>
              <a:rPr lang="en-US" sz="2600" dirty="0"/>
              <a:t> download and install VMware player 15.5.1 for Windows (138MB)</a:t>
            </a:r>
          </a:p>
          <a:p>
            <a:pPr lvl="0"/>
            <a:r>
              <a:rPr lang="en-US" sz="2600" u="sng" dirty="0">
                <a:hlinkClick r:id="rId3"/>
              </a:rPr>
              <a:t>https://www.vmware.com/products/workstation-player/workstation-player-evaluation.html</a:t>
            </a:r>
            <a:endParaRPr lang="en-US" sz="2600" u="sng" dirty="0"/>
          </a:p>
          <a:p>
            <a:pPr lvl="0"/>
            <a:r>
              <a:rPr lang="en-US" sz="2600" dirty="0">
                <a:solidFill>
                  <a:srgbClr val="FF0000"/>
                </a:solidFill>
              </a:rPr>
              <a:t>Click</a:t>
            </a:r>
            <a:r>
              <a:rPr lang="en-US" sz="2600" dirty="0"/>
              <a:t> “Try Workstation 15.5 Player for Windows Download Now” on the left-hand corner.</a:t>
            </a:r>
          </a:p>
          <a:p>
            <a:pPr lvl="0"/>
            <a:r>
              <a:rPr lang="en-US" sz="2600" dirty="0">
                <a:solidFill>
                  <a:srgbClr val="FF0000"/>
                </a:solidFill>
              </a:rPr>
              <a:t>Download</a:t>
            </a:r>
            <a:r>
              <a:rPr lang="en-US" sz="2600" dirty="0"/>
              <a:t> the file “VMware-player-15.5.1-15018445.exe” (138 MB)</a:t>
            </a:r>
          </a:p>
          <a:p>
            <a:pPr lvl="0"/>
            <a:r>
              <a:rPr lang="en-US" sz="2600" dirty="0">
                <a:solidFill>
                  <a:srgbClr val="FF0000"/>
                </a:solidFill>
              </a:rPr>
              <a:t>Go to </a:t>
            </a:r>
            <a:r>
              <a:rPr lang="en-US" sz="2600" dirty="0"/>
              <a:t>your Windows 10 </a:t>
            </a:r>
            <a:r>
              <a:rPr lang="en-US" sz="2600" dirty="0">
                <a:solidFill>
                  <a:srgbClr val="FF0000"/>
                </a:solidFill>
              </a:rPr>
              <a:t>download folder</a:t>
            </a:r>
            <a:r>
              <a:rPr lang="en-US" sz="2600" dirty="0"/>
              <a:t>.</a:t>
            </a:r>
          </a:p>
          <a:p>
            <a:pPr lvl="0"/>
            <a:r>
              <a:rPr lang="en-US" sz="2600" dirty="0">
                <a:solidFill>
                  <a:srgbClr val="FF0000"/>
                </a:solidFill>
              </a:rPr>
              <a:t>Double click </a:t>
            </a:r>
            <a:r>
              <a:rPr lang="en-US" sz="2600" dirty="0"/>
              <a:t>that file to install VMware Workstation Player 15.5.1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8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94B384-7837-4377-900B-69B22F2F7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4526" y="645106"/>
            <a:ext cx="7509940" cy="3229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E46B1-7C21-4F04-ACCF-D869E0F0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VMware Workstation Player Download</a:t>
            </a:r>
          </a:p>
        </p:txBody>
      </p:sp>
    </p:spTree>
    <p:extLst>
      <p:ext uri="{BB962C8B-B14F-4D97-AF65-F5344CB8AC3E}">
        <p14:creationId xmlns:p14="http://schemas.microsoft.com/office/powerpoint/2010/main" val="422308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D5AD-05F4-4F4C-BF27-EE49EC04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Download Ubuntu 19.10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AE61A-0669-4B90-BE4C-B91B22D93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Video: </a:t>
            </a:r>
            <a:r>
              <a:rPr lang="en-US" sz="3200" u="sng" dirty="0">
                <a:hlinkClick r:id="rId2"/>
              </a:rPr>
              <a:t>https://www.youtube.com/watch?v=lIhRkea8LpA</a:t>
            </a:r>
            <a:endParaRPr lang="en-US" sz="3200" u="sng" dirty="0"/>
          </a:p>
          <a:p>
            <a:pPr lvl="0"/>
            <a:endParaRPr lang="en-US" sz="3200" dirty="0"/>
          </a:p>
          <a:p>
            <a:pPr lvl="0"/>
            <a:r>
              <a:rPr lang="en-US" sz="3200" dirty="0">
                <a:highlight>
                  <a:srgbClr val="FFFF00"/>
                </a:highlight>
              </a:rPr>
              <a:t>To download Ubuntu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FF0000"/>
                </a:solidFill>
              </a:rPr>
              <a:t>go to </a:t>
            </a:r>
            <a:r>
              <a:rPr lang="en-US" sz="3200" dirty="0"/>
              <a:t>the following </a:t>
            </a:r>
            <a:r>
              <a:rPr lang="en-US" sz="3200" dirty="0">
                <a:solidFill>
                  <a:srgbClr val="FF0000"/>
                </a:solidFill>
              </a:rPr>
              <a:t>link</a:t>
            </a:r>
            <a:r>
              <a:rPr lang="en-US" sz="3200" dirty="0"/>
              <a:t> and download Ubuntu 19.10 (2.3GB).</a:t>
            </a:r>
          </a:p>
          <a:p>
            <a:pPr lvl="0"/>
            <a:r>
              <a:rPr lang="en-US" sz="3200" u="sng" dirty="0">
                <a:hlinkClick r:id="rId3"/>
              </a:rPr>
              <a:t>http://releases.ubuntu.com/</a:t>
            </a:r>
            <a:endParaRPr lang="en-US" sz="3200" dirty="0"/>
          </a:p>
          <a:p>
            <a:pPr lvl="0"/>
            <a:r>
              <a:rPr lang="en-US" sz="3200" dirty="0"/>
              <a:t>File name: ubuntu-19.10-desktop-amd64.iso  (2.3GB)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7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11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22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40A3C2-574B-4164-B76F-AAD0900A9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2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45" name="Rectangle 2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0581F-1A27-4014-B129-8D2E607F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Download Ubuntu Main Screen</a:t>
            </a:r>
          </a:p>
        </p:txBody>
      </p:sp>
    </p:spTree>
    <p:extLst>
      <p:ext uri="{BB962C8B-B14F-4D97-AF65-F5344CB8AC3E}">
        <p14:creationId xmlns:p14="http://schemas.microsoft.com/office/powerpoint/2010/main" val="4274914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500F4D-9449-4945-A748-8CBDC181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1730" y="645106"/>
            <a:ext cx="5715532" cy="3229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8B45B-6B99-4604-B82E-A7AE7393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Download Ubuntu 19.10 (</a:t>
            </a:r>
            <a:r>
              <a:rPr lang="en-US" sz="4800" cap="all" spc="-100" dirty="0" err="1">
                <a:solidFill>
                  <a:schemeClr val="bg1"/>
                </a:solidFill>
              </a:rPr>
              <a:t>Eoan</a:t>
            </a:r>
            <a:r>
              <a:rPr lang="en-US" sz="4800" cap="all" spc="-100" dirty="0">
                <a:solidFill>
                  <a:schemeClr val="bg1"/>
                </a:solidFill>
              </a:rPr>
              <a:t> Ermine)</a:t>
            </a:r>
          </a:p>
        </p:txBody>
      </p:sp>
    </p:spTree>
    <p:extLst>
      <p:ext uri="{BB962C8B-B14F-4D97-AF65-F5344CB8AC3E}">
        <p14:creationId xmlns:p14="http://schemas.microsoft.com/office/powerpoint/2010/main" val="1598553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1059</Words>
  <Application>Microsoft Office PowerPoint</Application>
  <PresentationFormat>Widescreen</PresentationFormat>
  <Paragraphs>126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Century Gothic</vt:lpstr>
      <vt:lpstr>Garamond</vt:lpstr>
      <vt:lpstr>Gill Sans MT</vt:lpstr>
      <vt:lpstr>SavonVTI</vt:lpstr>
      <vt:lpstr>Com 1008 an overview of cloud computing (non-technical)</vt:lpstr>
      <vt:lpstr>Learning Objectives</vt:lpstr>
      <vt:lpstr>What is VMware?</vt:lpstr>
      <vt:lpstr>What is VMware?</vt:lpstr>
      <vt:lpstr>Download and Install VMware Workstation Player for Windows</vt:lpstr>
      <vt:lpstr>VMware Workstation Player Download</vt:lpstr>
      <vt:lpstr>Download Ubuntu 19.10</vt:lpstr>
      <vt:lpstr>Download Ubuntu Main Screen</vt:lpstr>
      <vt:lpstr>Download Ubuntu 19.10 (Eoan Ermine)</vt:lpstr>
      <vt:lpstr>Install Ubuntu 19.10 on VMware Workstation Player</vt:lpstr>
      <vt:lpstr>Install Ubuntu 19.10</vt:lpstr>
      <vt:lpstr>Install Ubuntu 19.10 on VMware Workstation Player</vt:lpstr>
      <vt:lpstr>Install ubuntu 19.10</vt:lpstr>
      <vt:lpstr>Install Ubuntu 19.10 on VMware Workstation Player</vt:lpstr>
      <vt:lpstr>Install ubuntu 19.10</vt:lpstr>
      <vt:lpstr>Install Ubuntu 19.10 on VMware Workstation Player</vt:lpstr>
      <vt:lpstr>Install ubuntu 19.10</vt:lpstr>
      <vt:lpstr>Install Ubuntu 19.10 on VMware Workstation Player</vt:lpstr>
      <vt:lpstr>Install ubuntu 19.10</vt:lpstr>
      <vt:lpstr>Install Ubuntu 19.0 on VMware Workst1ation Player</vt:lpstr>
      <vt:lpstr>Install ubuntu 19.10</vt:lpstr>
      <vt:lpstr>Initialize Ubuntu 19.10 the first time</vt:lpstr>
      <vt:lpstr>Initialize Ubuntu 19.10</vt:lpstr>
      <vt:lpstr>Initialize ubuntu 19.10</vt:lpstr>
      <vt:lpstr>Initialize ubuntu 19.10</vt:lpstr>
      <vt:lpstr>Initialize ubuntu 19.10</vt:lpstr>
      <vt:lpstr>To Start Ubuntu Linux Virtual Machine</vt:lpstr>
      <vt:lpstr>To Start ubuntu 19.10</vt:lpstr>
      <vt:lpstr>To start ubuntu 19.10</vt:lpstr>
      <vt:lpstr>To start ubuntu 19.10</vt:lpstr>
      <vt:lpstr>To start ubuntu 19.10</vt:lpstr>
      <vt:lpstr>To start ubuntu 19.10</vt:lpstr>
      <vt:lpstr>To end ubuntu 19.10</vt:lpstr>
      <vt:lpstr>To end ubuntu 19.10</vt:lpstr>
      <vt:lpstr>To find out what version of Ubuntu that you are running</vt:lpstr>
      <vt:lpstr>To find out what Operating System (O/S) kernel that you are using</vt:lpstr>
      <vt:lpstr>Linux command cal</vt:lpstr>
      <vt:lpstr>Linux cal Command</vt:lpstr>
      <vt:lpstr>Linux date command</vt:lpstr>
      <vt:lpstr>Linux date Command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1008 an overview of cloud computing (non-technical)</dc:title>
  <dc:creator>Hans Yip</dc:creator>
  <cp:lastModifiedBy>Hans Yip</cp:lastModifiedBy>
  <cp:revision>2</cp:revision>
  <dcterms:created xsi:type="dcterms:W3CDTF">2020-02-24T20:58:07Z</dcterms:created>
  <dcterms:modified xsi:type="dcterms:W3CDTF">2020-02-24T21:07:47Z</dcterms:modified>
</cp:coreProperties>
</file>