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88" r:id="rId4"/>
    <p:sldId id="286" r:id="rId5"/>
    <p:sldId id="289" r:id="rId6"/>
    <p:sldId id="290" r:id="rId7"/>
    <p:sldId id="291" r:id="rId8"/>
    <p:sldId id="285" r:id="rId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1" autoAdjust="0"/>
    <p:restoredTop sz="94660"/>
  </p:normalViewPr>
  <p:slideViewPr>
    <p:cSldViewPr snapToGrid="0">
      <p:cViewPr varScale="1">
        <p:scale>
          <a:sx n="66" d="100"/>
          <a:sy n="66" d="100"/>
        </p:scale>
        <p:origin x="7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1/9/2020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1/9/2020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1/9/2020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1/9/2020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1/9/2020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arallels.com/" TargetMode="External"/><Relationship Id="rId7" Type="http://schemas.openxmlformats.org/officeDocument/2006/relationships/hyperlink" Target="https://kb.iu.edu/d/ahjj" TargetMode="External"/><Relationship Id="rId2" Type="http://schemas.openxmlformats.org/officeDocument/2006/relationships/hyperlink" Target="https://support.apple.com/boot-camp" TargetMode="External"/><Relationship Id="rId1" Type="http://schemas.openxmlformats.org/officeDocument/2006/relationships/slideLayout" Target="../slideLayouts/slideLayout2.xml"/><Relationship Id="rId6" Type="http://schemas.openxmlformats.org/officeDocument/2006/relationships/hyperlink" Target="https://www.codeweavers.com/products/crossover-mac" TargetMode="External"/><Relationship Id="rId5" Type="http://schemas.openxmlformats.org/officeDocument/2006/relationships/hyperlink" Target="https://www.virtualbox.org/" TargetMode="External"/><Relationship Id="rId4" Type="http://schemas.openxmlformats.org/officeDocument/2006/relationships/hyperlink" Target="https://www.vmware.com/products/fusion.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virtualbox.org/manual/ch01.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virtualbox.org/" TargetMode="External"/><Relationship Id="rId2" Type="http://schemas.openxmlformats.org/officeDocument/2006/relationships/hyperlink" Target="http://osxdaily.com/2015/03/25/install-run-windows-10-mac-virtualbox-os-x/" TargetMode="External"/><Relationship Id="rId1" Type="http://schemas.openxmlformats.org/officeDocument/2006/relationships/slideLayout" Target="../slideLayouts/slideLayout2.xml"/><Relationship Id="rId5" Type="http://schemas.openxmlformats.org/officeDocument/2006/relationships/hyperlink" Target="https://www.youtube.com/watch?v=lEvM-No4eQo" TargetMode="External"/><Relationship Id="rId4" Type="http://schemas.openxmlformats.org/officeDocument/2006/relationships/hyperlink" Target="https://www.youtube.com/watch?v=ogtSW0wDo4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osxdaily.com/2015/03/25/install-run-windows-10-mac-virtualbox-os-x/" TargetMode="External"/><Relationship Id="rId2" Type="http://schemas.openxmlformats.org/officeDocument/2006/relationships/hyperlink" Target="https://www.microsoft.com/en-us/software-download/windows1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virtualbox.org/" TargetMode="External"/><Relationship Id="rId2" Type="http://schemas.openxmlformats.org/officeDocument/2006/relationships/hyperlink" Target="http://osxdaily.com/2015/03/25/install-run-windows-10-mac-virtualbox-os-x/" TargetMode="External"/><Relationship Id="rId1" Type="http://schemas.openxmlformats.org/officeDocument/2006/relationships/slideLayout" Target="../slideLayouts/slideLayout2.xml"/><Relationship Id="rId6" Type="http://schemas.openxmlformats.org/officeDocument/2006/relationships/hyperlink" Target="https://www.virtualbox.org/manual/ch01.html" TargetMode="External"/><Relationship Id="rId5" Type="http://schemas.openxmlformats.org/officeDocument/2006/relationships/hyperlink" Target="https://www.youtube.com/watch?v=ogtSW0wDo4E" TargetMode="External"/><Relationship Id="rId4" Type="http://schemas.openxmlformats.org/officeDocument/2006/relationships/hyperlink" Target="https://www.youtube.com/watch?v=lEvM-No4eQ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1008 an overview of cloud computing</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a:t>Learning Objectives</a:t>
            </a:r>
            <a:endParaRPr lang="en-US" dirty="0"/>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a:xfrm>
            <a:off x="1066800" y="2103120"/>
            <a:ext cx="10058400" cy="3849624"/>
          </a:xfrm>
        </p:spPr>
        <p:txBody>
          <a:bodyPr>
            <a:normAutofit/>
          </a:bodyPr>
          <a:lstStyle/>
          <a:p>
            <a:r>
              <a:rPr lang="en-US" sz="2400" dirty="0"/>
              <a:t>How to run Windows or Windows Programs on your Mac?</a:t>
            </a:r>
          </a:p>
          <a:p>
            <a:r>
              <a:rPr lang="en-US" sz="2400" dirty="0"/>
              <a:t>What is Oracle VM VirtualBox?</a:t>
            </a:r>
          </a:p>
          <a:p>
            <a:r>
              <a:rPr lang="en-US" sz="2400" dirty="0"/>
              <a:t>Install and setup VirtualBox 6.1.0 Platform Packages with Microsoft Windows 10 ISO file (64-bit) on your Mac (lab)</a:t>
            </a:r>
          </a:p>
          <a:p>
            <a:pPr marL="0" indent="0">
              <a:buNone/>
            </a:pPr>
            <a:endParaRPr lang="en-US" sz="2400" dirty="0"/>
          </a:p>
          <a:p>
            <a:endParaRPr lang="en-US" sz="2400" dirty="0"/>
          </a:p>
          <a:p>
            <a:endParaRPr lang="en-US" sz="2400" dirty="0"/>
          </a:p>
          <a:p>
            <a:pPr lvl="1"/>
            <a:endParaRPr lang="en-US" sz="2000" dirty="0"/>
          </a:p>
          <a:p>
            <a:pPr lvl="1"/>
            <a:endParaRPr lang="en-US" sz="2000" dirty="0"/>
          </a:p>
          <a:p>
            <a:pPr lvl="1"/>
            <a:endParaRPr lang="en-US" sz="2000" dirty="0"/>
          </a:p>
          <a:p>
            <a:pPr lvl="1"/>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01154-59BC-43C6-9C03-328728CC6D2B}"/>
              </a:ext>
            </a:extLst>
          </p:cNvPr>
          <p:cNvSpPr>
            <a:spLocks noGrp="1"/>
          </p:cNvSpPr>
          <p:nvPr>
            <p:ph type="title"/>
          </p:nvPr>
        </p:nvSpPr>
        <p:spPr/>
        <p:txBody>
          <a:bodyPr/>
          <a:lstStyle/>
          <a:p>
            <a:pPr algn="ctr"/>
            <a:r>
              <a:rPr lang="en-US" dirty="0"/>
              <a:t>How to Run Windows or Windows Programs on your Mac?</a:t>
            </a:r>
          </a:p>
        </p:txBody>
      </p:sp>
      <p:sp>
        <p:nvSpPr>
          <p:cNvPr id="3" name="Content Placeholder 2">
            <a:extLst>
              <a:ext uri="{FF2B5EF4-FFF2-40B4-BE49-F238E27FC236}">
                <a16:creationId xmlns:a16="http://schemas.microsoft.com/office/drawing/2014/main" id="{5750C423-8B6E-4984-BBDA-8BFA08E46763}"/>
              </a:ext>
            </a:extLst>
          </p:cNvPr>
          <p:cNvSpPr>
            <a:spLocks noGrp="1"/>
          </p:cNvSpPr>
          <p:nvPr>
            <p:ph idx="1"/>
          </p:nvPr>
        </p:nvSpPr>
        <p:spPr/>
        <p:txBody>
          <a:bodyPr>
            <a:normAutofit fontScale="92500" lnSpcReduction="20000"/>
          </a:bodyPr>
          <a:lstStyle/>
          <a:p>
            <a:r>
              <a:rPr lang="en-US" sz="2000" dirty="0"/>
              <a:t>On a Mac, you have several options for installing software that allows you to run Windows and Windows applications:</a:t>
            </a:r>
          </a:p>
          <a:p>
            <a:pPr lvl="0"/>
            <a:r>
              <a:rPr lang="en-US" sz="2000" dirty="0"/>
              <a:t>Run Windows and Windows applications locally:</a:t>
            </a:r>
          </a:p>
          <a:p>
            <a:pPr lvl="1"/>
            <a:r>
              <a:rPr lang="en-US" sz="2000" dirty="0"/>
              <a:t>To dual-boot between macOS and Windows, use Apple's </a:t>
            </a:r>
            <a:r>
              <a:rPr lang="en-US" sz="2000" u="sng" dirty="0">
                <a:hlinkClick r:id="rId2"/>
              </a:rPr>
              <a:t>Boot Camp</a:t>
            </a:r>
            <a:r>
              <a:rPr lang="en-US" sz="2000" dirty="0"/>
              <a:t>. This approach provides the most compatibility with Windows software and peripherals, but does not allow you to run Windows and macOS applications at the same time.</a:t>
            </a:r>
          </a:p>
          <a:p>
            <a:pPr lvl="1"/>
            <a:r>
              <a:rPr lang="en-US" sz="2000" dirty="0"/>
              <a:t>To run Windows in a virtual machine within macOS, use </a:t>
            </a:r>
            <a:r>
              <a:rPr lang="en-US" sz="2000" u="sng" dirty="0">
                <a:hlinkClick r:id="rId3"/>
              </a:rPr>
              <a:t>Parallels Desktop</a:t>
            </a:r>
            <a:r>
              <a:rPr lang="en-US" sz="2000" dirty="0"/>
              <a:t>, </a:t>
            </a:r>
            <a:r>
              <a:rPr lang="en-US" sz="2000" u="sng" dirty="0">
                <a:hlinkClick r:id="rId4"/>
              </a:rPr>
              <a:t>VMware Fusion</a:t>
            </a:r>
            <a:r>
              <a:rPr lang="en-US" sz="2000" dirty="0"/>
              <a:t>, or </a:t>
            </a:r>
            <a:r>
              <a:rPr lang="en-US" sz="2000" u="sng" dirty="0">
                <a:hlinkClick r:id="rId5"/>
              </a:rPr>
              <a:t>VirtualBox</a:t>
            </a:r>
            <a:r>
              <a:rPr lang="en-US" sz="2000" dirty="0"/>
              <a:t>. This method will allow you to run Mac and Windows applications concurrently, though the virtual machine does not support as much Windows functionality as a dual-boot configuration. (You must install Windows O/S in the Mac)</a:t>
            </a:r>
          </a:p>
          <a:p>
            <a:pPr lvl="1"/>
            <a:r>
              <a:rPr lang="en-US" sz="2000" dirty="0"/>
              <a:t>To run Windows programs without having to install Windows itself, use a Windows compatibility layer, such as </a:t>
            </a:r>
            <a:r>
              <a:rPr lang="en-US" sz="2000" u="sng" dirty="0" err="1">
                <a:hlinkClick r:id="rId6"/>
              </a:rPr>
              <a:t>CrossOver</a:t>
            </a:r>
            <a:r>
              <a:rPr lang="en-US" sz="2000" u="sng" dirty="0">
                <a:hlinkClick r:id="rId6"/>
              </a:rPr>
              <a:t> Mac</a:t>
            </a:r>
            <a:r>
              <a:rPr lang="en-US" sz="2000" dirty="0"/>
              <a:t>. This option typically offers good functionality for a limited set of Windows applications.</a:t>
            </a:r>
          </a:p>
          <a:p>
            <a:r>
              <a:rPr lang="en-US" sz="2000" u="sng" dirty="0">
                <a:hlinkClick r:id="rId7"/>
              </a:rPr>
              <a:t>https://kb.iu.edu/d/ahjj</a:t>
            </a:r>
            <a:endParaRPr lang="en-US" sz="2000" dirty="0"/>
          </a:p>
          <a:p>
            <a:endParaRPr lang="en-US" dirty="0"/>
          </a:p>
        </p:txBody>
      </p:sp>
    </p:spTree>
    <p:extLst>
      <p:ext uri="{BB962C8B-B14F-4D97-AF65-F5344CB8AC3E}">
        <p14:creationId xmlns:p14="http://schemas.microsoft.com/office/powerpoint/2010/main" val="4290931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71A7D-ECCA-4243-8BD6-60B12F60B189}"/>
              </a:ext>
            </a:extLst>
          </p:cNvPr>
          <p:cNvSpPr>
            <a:spLocks noGrp="1"/>
          </p:cNvSpPr>
          <p:nvPr>
            <p:ph type="title"/>
          </p:nvPr>
        </p:nvSpPr>
        <p:spPr/>
        <p:txBody>
          <a:bodyPr/>
          <a:lstStyle/>
          <a:p>
            <a:pPr algn="ctr"/>
            <a:r>
              <a:rPr lang="en-US" dirty="0"/>
              <a:t>What is Oracle VM VirtualBox?</a:t>
            </a:r>
          </a:p>
        </p:txBody>
      </p:sp>
      <p:sp>
        <p:nvSpPr>
          <p:cNvPr id="3" name="Content Placeholder 2">
            <a:extLst>
              <a:ext uri="{FF2B5EF4-FFF2-40B4-BE49-F238E27FC236}">
                <a16:creationId xmlns:a16="http://schemas.microsoft.com/office/drawing/2014/main" id="{97B06A4C-CDBB-44CB-BCAF-2BFAE44884C4}"/>
              </a:ext>
            </a:extLst>
          </p:cNvPr>
          <p:cNvSpPr>
            <a:spLocks noGrp="1"/>
          </p:cNvSpPr>
          <p:nvPr>
            <p:ph idx="1"/>
          </p:nvPr>
        </p:nvSpPr>
        <p:spPr/>
        <p:txBody>
          <a:bodyPr>
            <a:normAutofit fontScale="92500" lnSpcReduction="10000"/>
          </a:bodyPr>
          <a:lstStyle/>
          <a:p>
            <a:r>
              <a:rPr lang="en-US" dirty="0"/>
              <a:t>Oracle VM VirtualBox is a cross-platform virtualization application. </a:t>
            </a:r>
          </a:p>
          <a:p>
            <a:r>
              <a:rPr lang="en-US" dirty="0"/>
              <a:t>What does that mean? </a:t>
            </a:r>
          </a:p>
          <a:p>
            <a:r>
              <a:rPr lang="en-US" dirty="0"/>
              <a:t>For one thing, it installs on your existing Intel or AMD-based computers, whether they are running Windows, Mac OS X, Linux, or Oracle Solaris operating systems (OSes). </a:t>
            </a:r>
          </a:p>
          <a:p>
            <a:r>
              <a:rPr lang="en-US" dirty="0"/>
              <a:t>Secondly, it extends the capabilities of your existing computer so that it can run multiple OSes, inside multiple virtual machines, at the same time. As an example, you can run Windows and Linux on your Mac, run Windows Server 2016 on your Linux server, run Linux on your Windows PC, and so on, all alongside your existing applications. You can install and run as many virtual machines as you like. The only practical limits are disk space and memory.</a:t>
            </a:r>
          </a:p>
          <a:p>
            <a:r>
              <a:rPr lang="en-US" dirty="0"/>
              <a:t>Oracle VM VirtualBox is deceptively simple yet also very powerful. It can run everywhere from small embedded systems or desktop class machines all the way up to datacenter deployments and even Cloud environments.</a:t>
            </a:r>
          </a:p>
          <a:p>
            <a:r>
              <a:rPr lang="en-US" dirty="0">
                <a:hlinkClick r:id="rId2"/>
              </a:rPr>
              <a:t>https://www.virtualbox.org/manual/ch01.html</a:t>
            </a:r>
            <a:endParaRPr lang="en-US" dirty="0"/>
          </a:p>
          <a:p>
            <a:endParaRPr lang="en-US" dirty="0"/>
          </a:p>
        </p:txBody>
      </p:sp>
    </p:spTree>
    <p:extLst>
      <p:ext uri="{BB962C8B-B14F-4D97-AF65-F5344CB8AC3E}">
        <p14:creationId xmlns:p14="http://schemas.microsoft.com/office/powerpoint/2010/main" val="4168476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EF947-2F46-4115-B53D-DAF2B7A4253B}"/>
              </a:ext>
            </a:extLst>
          </p:cNvPr>
          <p:cNvSpPr>
            <a:spLocks noGrp="1"/>
          </p:cNvSpPr>
          <p:nvPr>
            <p:ph type="title"/>
          </p:nvPr>
        </p:nvSpPr>
        <p:spPr/>
        <p:txBody>
          <a:bodyPr/>
          <a:lstStyle/>
          <a:p>
            <a:pPr algn="ctr"/>
            <a:r>
              <a:rPr lang="en-US" dirty="0"/>
              <a:t>Install and setup VirtualBox 6.1.0 Platform Packages on your Mac</a:t>
            </a:r>
          </a:p>
        </p:txBody>
      </p:sp>
      <p:sp>
        <p:nvSpPr>
          <p:cNvPr id="3" name="Content Placeholder 2">
            <a:extLst>
              <a:ext uri="{FF2B5EF4-FFF2-40B4-BE49-F238E27FC236}">
                <a16:creationId xmlns:a16="http://schemas.microsoft.com/office/drawing/2014/main" id="{4871E5AD-58CC-4120-AF17-F2655BA39587}"/>
              </a:ext>
            </a:extLst>
          </p:cNvPr>
          <p:cNvSpPr>
            <a:spLocks noGrp="1"/>
          </p:cNvSpPr>
          <p:nvPr>
            <p:ph idx="1"/>
          </p:nvPr>
        </p:nvSpPr>
        <p:spPr/>
        <p:txBody>
          <a:bodyPr/>
          <a:lstStyle/>
          <a:p>
            <a:r>
              <a:rPr lang="en-US" dirty="0"/>
              <a:t>Video: </a:t>
            </a:r>
            <a:r>
              <a:rPr lang="en-US" u="sng" dirty="0">
                <a:hlinkClick r:id="rId2"/>
              </a:rPr>
              <a:t>http://osxdaily.com/2015/03/25/install-run-windows-10-mac-virtualbox-os-x/</a:t>
            </a:r>
            <a:endParaRPr lang="en-US" u="sng" dirty="0"/>
          </a:p>
          <a:p>
            <a:r>
              <a:rPr lang="en-US" dirty="0"/>
              <a:t>Download and install VirtualBox 6.1.0 Platform Packages (123MB)</a:t>
            </a:r>
          </a:p>
          <a:p>
            <a:r>
              <a:rPr lang="en-US" u="sng" dirty="0">
                <a:hlinkClick r:id="rId3"/>
              </a:rPr>
              <a:t>https://www.virtualbox.org/</a:t>
            </a:r>
            <a:endParaRPr lang="en-US" u="sng" dirty="0"/>
          </a:p>
          <a:p>
            <a:pPr lvl="0"/>
            <a:r>
              <a:rPr lang="en-US" dirty="0"/>
              <a:t>Click OS X hosts to download (or from left hand menu, click Download, and OS X hosts)</a:t>
            </a:r>
          </a:p>
          <a:p>
            <a:pPr lvl="0"/>
            <a:r>
              <a:rPr lang="en-US" dirty="0"/>
              <a:t>Filename: VirtualBox-6.1.0-135406-OSX.dmg</a:t>
            </a:r>
          </a:p>
          <a:p>
            <a:r>
              <a:rPr lang="en-US" dirty="0"/>
              <a:t>Double click the downloaded file to install VirtualBox 6.1.0.</a:t>
            </a:r>
          </a:p>
          <a:p>
            <a:endParaRPr lang="en-US" dirty="0"/>
          </a:p>
          <a:p>
            <a:pPr lvl="0"/>
            <a:r>
              <a:rPr lang="en-US" dirty="0"/>
              <a:t>Video: </a:t>
            </a:r>
            <a:r>
              <a:rPr lang="en-US" u="sng" dirty="0">
                <a:hlinkClick r:id="rId4"/>
              </a:rPr>
              <a:t>https://www.youtube.com/watch?v=ogtSW0wDo4E</a:t>
            </a:r>
            <a:endParaRPr lang="en-US" dirty="0"/>
          </a:p>
          <a:p>
            <a:pPr lvl="0"/>
            <a:r>
              <a:rPr lang="en-US" dirty="0"/>
              <a:t>Or Video: </a:t>
            </a:r>
            <a:r>
              <a:rPr lang="en-US" u="sng" dirty="0">
                <a:hlinkClick r:id="rId5"/>
              </a:rPr>
              <a:t>https://www.youtube.com/watch?v=lEvM-No4eQo</a:t>
            </a:r>
            <a:endParaRPr lang="en-US" dirty="0"/>
          </a:p>
          <a:p>
            <a:endParaRPr lang="en-US" dirty="0"/>
          </a:p>
          <a:p>
            <a:endParaRPr lang="en-US" dirty="0"/>
          </a:p>
        </p:txBody>
      </p:sp>
    </p:spTree>
    <p:extLst>
      <p:ext uri="{BB962C8B-B14F-4D97-AF65-F5344CB8AC3E}">
        <p14:creationId xmlns:p14="http://schemas.microsoft.com/office/powerpoint/2010/main" val="4004790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C8A47-9C67-476B-8B02-4A1E19C92F6C}"/>
              </a:ext>
            </a:extLst>
          </p:cNvPr>
          <p:cNvSpPr>
            <a:spLocks noGrp="1"/>
          </p:cNvSpPr>
          <p:nvPr>
            <p:ph type="title"/>
          </p:nvPr>
        </p:nvSpPr>
        <p:spPr/>
        <p:txBody>
          <a:bodyPr/>
          <a:lstStyle/>
          <a:p>
            <a:pPr algn="ctr"/>
            <a:r>
              <a:rPr lang="en-US" dirty="0"/>
              <a:t>Download and install Windows10 ISO file</a:t>
            </a:r>
          </a:p>
        </p:txBody>
      </p:sp>
      <p:sp>
        <p:nvSpPr>
          <p:cNvPr id="3" name="Content Placeholder 2">
            <a:extLst>
              <a:ext uri="{FF2B5EF4-FFF2-40B4-BE49-F238E27FC236}">
                <a16:creationId xmlns:a16="http://schemas.microsoft.com/office/drawing/2014/main" id="{848DD1BA-09DA-479B-99C3-7DE29158D37F}"/>
              </a:ext>
            </a:extLst>
          </p:cNvPr>
          <p:cNvSpPr>
            <a:spLocks noGrp="1"/>
          </p:cNvSpPr>
          <p:nvPr>
            <p:ph idx="1"/>
          </p:nvPr>
        </p:nvSpPr>
        <p:spPr/>
        <p:txBody>
          <a:bodyPr/>
          <a:lstStyle/>
          <a:p>
            <a:r>
              <a:rPr lang="en-US" u="sng" dirty="0">
                <a:hlinkClick r:id="rId2"/>
              </a:rPr>
              <a:t>https://www.microsoft.com/en-us/software-download/windows10</a:t>
            </a:r>
            <a:endParaRPr lang="en-US" dirty="0"/>
          </a:p>
          <a:p>
            <a:pPr lvl="0"/>
            <a:r>
              <a:rPr lang="en-US" dirty="0"/>
              <a:t>Select Download tool now to download Create Installation Media tool</a:t>
            </a:r>
          </a:p>
          <a:p>
            <a:pPr lvl="0"/>
            <a:r>
              <a:rPr lang="en-US" dirty="0"/>
              <a:t>Select RUN, you need to be an administrator to run this tool</a:t>
            </a:r>
          </a:p>
          <a:p>
            <a:pPr lvl="0"/>
            <a:r>
              <a:rPr lang="en-US" dirty="0"/>
              <a:t>On the What do you want to do? Select Create Installation Media for another PC</a:t>
            </a:r>
          </a:p>
          <a:p>
            <a:pPr lvl="0"/>
            <a:r>
              <a:rPr lang="en-US" dirty="0"/>
              <a:t>File name: windows10.iso  (I saved in a USB drive)</a:t>
            </a:r>
          </a:p>
          <a:p>
            <a:pPr lvl="0"/>
            <a:endParaRPr lang="en-US" dirty="0"/>
          </a:p>
          <a:p>
            <a:r>
              <a:rPr lang="en-US" dirty="0"/>
              <a:t>Follow this instructions: </a:t>
            </a:r>
            <a:r>
              <a:rPr lang="en-US" u="sng" dirty="0">
                <a:hlinkClick r:id="rId3"/>
              </a:rPr>
              <a:t>http://osxdaily.com/2015/03/25/install-run-windows-10-mac-virtualbox-os-x/</a:t>
            </a:r>
            <a:endParaRPr lang="en-US" dirty="0"/>
          </a:p>
          <a:p>
            <a:pPr lvl="0"/>
            <a:endParaRPr lang="en-US" dirty="0"/>
          </a:p>
          <a:p>
            <a:endParaRPr lang="en-US" dirty="0"/>
          </a:p>
        </p:txBody>
      </p:sp>
    </p:spTree>
    <p:extLst>
      <p:ext uri="{BB962C8B-B14F-4D97-AF65-F5344CB8AC3E}">
        <p14:creationId xmlns:p14="http://schemas.microsoft.com/office/powerpoint/2010/main" val="691069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1A7ED-8FFB-4839-894B-F780D7E8FC58}"/>
              </a:ext>
            </a:extLst>
          </p:cNvPr>
          <p:cNvSpPr>
            <a:spLocks noGrp="1"/>
          </p:cNvSpPr>
          <p:nvPr>
            <p:ph type="title"/>
          </p:nvPr>
        </p:nvSpPr>
        <p:spPr/>
        <p:txBody>
          <a:bodyPr/>
          <a:lstStyle/>
          <a:p>
            <a:pPr algn="ctr"/>
            <a:r>
              <a:rPr lang="en-US" dirty="0"/>
              <a:t>To turn in for credit</a:t>
            </a:r>
          </a:p>
        </p:txBody>
      </p:sp>
      <p:sp>
        <p:nvSpPr>
          <p:cNvPr id="3" name="Content Placeholder 2">
            <a:extLst>
              <a:ext uri="{FF2B5EF4-FFF2-40B4-BE49-F238E27FC236}">
                <a16:creationId xmlns:a16="http://schemas.microsoft.com/office/drawing/2014/main" id="{23C86FE5-2306-43EF-829A-3DCA8EE526B6}"/>
              </a:ext>
            </a:extLst>
          </p:cNvPr>
          <p:cNvSpPr>
            <a:spLocks noGrp="1"/>
          </p:cNvSpPr>
          <p:nvPr>
            <p:ph idx="1"/>
          </p:nvPr>
        </p:nvSpPr>
        <p:spPr/>
        <p:txBody>
          <a:bodyPr>
            <a:normAutofit/>
          </a:bodyPr>
          <a:lstStyle/>
          <a:p>
            <a:pPr marL="342900" indent="-342900">
              <a:buFont typeface="+mj-lt"/>
              <a:buAutoNum type="arabicPeriod"/>
            </a:pPr>
            <a:r>
              <a:rPr lang="en-US" dirty="0"/>
              <a:t>Go to Windows search, enter notepad to bring up notepad text editor.</a:t>
            </a:r>
          </a:p>
          <a:p>
            <a:pPr marL="342900" indent="-342900">
              <a:buFont typeface="+mj-lt"/>
              <a:buAutoNum type="arabicPeriod"/>
            </a:pPr>
            <a:r>
              <a:rPr lang="en-US" dirty="0"/>
              <a:t>Type the following in the notepad: </a:t>
            </a:r>
          </a:p>
          <a:p>
            <a:pPr marL="0" indent="0">
              <a:buNone/>
            </a:pPr>
            <a:r>
              <a:rPr lang="en-US" dirty="0"/>
              <a:t>#!/bin/bash</a:t>
            </a:r>
          </a:p>
          <a:p>
            <a:pPr marL="0" indent="0">
              <a:buNone/>
            </a:pPr>
            <a:r>
              <a:rPr lang="en-US" dirty="0"/>
              <a:t>echo "Hello world!“</a:t>
            </a:r>
          </a:p>
          <a:p>
            <a:pPr marL="0" indent="0">
              <a:buNone/>
            </a:pPr>
            <a:r>
              <a:rPr lang="en-US" dirty="0"/>
              <a:t>date</a:t>
            </a:r>
          </a:p>
          <a:p>
            <a:pPr marL="342900" indent="-342900">
              <a:buAutoNum type="arabicPeriod" startAt="4"/>
            </a:pPr>
            <a:r>
              <a:rPr lang="en-US" dirty="0"/>
              <a:t>Save the file as </a:t>
            </a:r>
            <a:r>
              <a:rPr lang="en-US" dirty="0" err="1"/>
              <a:t>hello.bash</a:t>
            </a:r>
            <a:endParaRPr lang="en-US" dirty="0"/>
          </a:p>
          <a:p>
            <a:pPr marL="342900" indent="-342900">
              <a:buAutoNum type="arabicPeriod" startAt="4"/>
            </a:pPr>
            <a:r>
              <a:rPr lang="en-US" dirty="0"/>
              <a:t>Screen print the content of the file </a:t>
            </a:r>
            <a:r>
              <a:rPr lang="en-US" dirty="0" err="1"/>
              <a:t>hello.bash</a:t>
            </a:r>
            <a:r>
              <a:rPr lang="en-US" dirty="0"/>
              <a:t>, and paste into a MS word file, and submit the file for credit.</a:t>
            </a:r>
          </a:p>
          <a:p>
            <a:endParaRPr lang="en-US" dirty="0"/>
          </a:p>
        </p:txBody>
      </p:sp>
    </p:spTree>
    <p:extLst>
      <p:ext uri="{BB962C8B-B14F-4D97-AF65-F5344CB8AC3E}">
        <p14:creationId xmlns:p14="http://schemas.microsoft.com/office/powerpoint/2010/main" val="3738749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0BC00-25CE-4662-8074-1BBA1EA1F0E3}"/>
              </a:ext>
            </a:extLst>
          </p:cNvPr>
          <p:cNvSpPr>
            <a:spLocks noGrp="1"/>
          </p:cNvSpPr>
          <p:nvPr>
            <p:ph type="title"/>
          </p:nvPr>
        </p:nvSpPr>
        <p:spPr/>
        <p:txBody>
          <a:bodyPr/>
          <a:lstStyle/>
          <a:p>
            <a:pPr algn="ctr"/>
            <a:r>
              <a:rPr lang="en-US"/>
              <a:t>References</a:t>
            </a:r>
          </a:p>
        </p:txBody>
      </p:sp>
      <p:sp>
        <p:nvSpPr>
          <p:cNvPr id="3" name="Content Placeholder 2">
            <a:extLst>
              <a:ext uri="{FF2B5EF4-FFF2-40B4-BE49-F238E27FC236}">
                <a16:creationId xmlns:a16="http://schemas.microsoft.com/office/drawing/2014/main" id="{E8F388AF-387B-4CAC-B5B7-94AEA805EBF5}"/>
              </a:ext>
            </a:extLst>
          </p:cNvPr>
          <p:cNvSpPr>
            <a:spLocks noGrp="1"/>
          </p:cNvSpPr>
          <p:nvPr>
            <p:ph idx="1"/>
          </p:nvPr>
        </p:nvSpPr>
        <p:spPr/>
        <p:txBody>
          <a:bodyPr/>
          <a:lstStyle/>
          <a:p>
            <a:r>
              <a:rPr lang="en-US" dirty="0">
                <a:hlinkClick r:id="rId2"/>
              </a:rPr>
              <a:t>http://osxdaily.com/2015/03/25/install-run-windows-10-mac-virtualbox-os-x/</a:t>
            </a:r>
            <a:r>
              <a:rPr lang="en-US" dirty="0"/>
              <a:t> how to install win10</a:t>
            </a:r>
            <a:endParaRPr lang="en-US" dirty="0">
              <a:hlinkClick r:id="rId3"/>
            </a:endParaRPr>
          </a:p>
          <a:p>
            <a:r>
              <a:rPr lang="en-US" dirty="0">
                <a:hlinkClick r:id="rId3"/>
              </a:rPr>
              <a:t>https://www.virtualbox.org/</a:t>
            </a:r>
            <a:endParaRPr lang="en-US" dirty="0"/>
          </a:p>
          <a:p>
            <a:r>
              <a:rPr lang="en-US" dirty="0">
                <a:hlinkClick r:id="rId4"/>
              </a:rPr>
              <a:t>https://www.youtube.com/watch?v=lEvM-No4eQo</a:t>
            </a:r>
            <a:endParaRPr lang="en-US" dirty="0">
              <a:hlinkClick r:id="rId5"/>
            </a:endParaRPr>
          </a:p>
          <a:p>
            <a:r>
              <a:rPr lang="en-US" dirty="0">
                <a:hlinkClick r:id="rId5"/>
              </a:rPr>
              <a:t>https://www.youtube.com/watch?v=ogtSW0wDo4E</a:t>
            </a:r>
            <a:endParaRPr lang="en-US" dirty="0"/>
          </a:p>
          <a:p>
            <a:r>
              <a:rPr lang="en-US" dirty="0">
                <a:hlinkClick r:id="rId6"/>
              </a:rPr>
              <a:t>https://www.virtualbox.org/manual/ch01.html</a:t>
            </a:r>
            <a:endParaRPr lang="en-US" dirty="0"/>
          </a:p>
          <a:p>
            <a:endParaRPr lang="en-US" dirty="0"/>
          </a:p>
        </p:txBody>
      </p:sp>
    </p:spTree>
    <p:extLst>
      <p:ext uri="{BB962C8B-B14F-4D97-AF65-F5344CB8AC3E}">
        <p14:creationId xmlns:p14="http://schemas.microsoft.com/office/powerpoint/2010/main" val="31429718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87</TotalTime>
  <Words>754</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Century Gothic</vt:lpstr>
      <vt:lpstr>Garamond</vt:lpstr>
      <vt:lpstr>Gill Sans MT</vt:lpstr>
      <vt:lpstr>SavonVTI</vt:lpstr>
      <vt:lpstr>Com 1008 an overview of cloud computing</vt:lpstr>
      <vt:lpstr>Learning Objectives</vt:lpstr>
      <vt:lpstr>How to Run Windows or Windows Programs on your Mac?</vt:lpstr>
      <vt:lpstr>What is Oracle VM VirtualBox?</vt:lpstr>
      <vt:lpstr>Install and setup VirtualBox 6.1.0 Platform Packages on your Mac</vt:lpstr>
      <vt:lpstr>Download and install Windows10 ISO file</vt:lpstr>
      <vt:lpstr>To turn in for credit</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 1008 an overview of cloud computing</dc:title>
  <dc:creator>Hans Yip</dc:creator>
  <cp:lastModifiedBy>Hans Yip</cp:lastModifiedBy>
  <cp:revision>11</cp:revision>
  <dcterms:created xsi:type="dcterms:W3CDTF">2019-12-30T08:47:43Z</dcterms:created>
  <dcterms:modified xsi:type="dcterms:W3CDTF">2020-01-10T06:48:07Z</dcterms:modified>
</cp:coreProperties>
</file>