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84" r:id="rId3"/>
    <p:sldId id="288" r:id="rId4"/>
    <p:sldId id="286" r:id="rId5"/>
    <p:sldId id="289" r:id="rId6"/>
    <p:sldId id="292" r:id="rId7"/>
    <p:sldId id="293" r:id="rId8"/>
    <p:sldId id="308" r:id="rId9"/>
    <p:sldId id="294" r:id="rId10"/>
    <p:sldId id="295" r:id="rId11"/>
    <p:sldId id="296" r:id="rId12"/>
    <p:sldId id="297" r:id="rId13"/>
    <p:sldId id="322" r:id="rId14"/>
    <p:sldId id="323" r:id="rId15"/>
    <p:sldId id="309" r:id="rId16"/>
    <p:sldId id="310" r:id="rId17"/>
    <p:sldId id="311" r:id="rId18"/>
    <p:sldId id="312" r:id="rId19"/>
    <p:sldId id="313" r:id="rId20"/>
    <p:sldId id="319" r:id="rId21"/>
    <p:sldId id="320" r:id="rId22"/>
    <p:sldId id="321" r:id="rId23"/>
    <p:sldId id="324" r:id="rId24"/>
    <p:sldId id="325" r:id="rId25"/>
    <p:sldId id="326" r:id="rId26"/>
    <p:sldId id="327" r:id="rId27"/>
    <p:sldId id="318" r:id="rId28"/>
    <p:sldId id="290" r:id="rId29"/>
    <p:sldId id="298" r:id="rId30"/>
    <p:sldId id="299" r:id="rId31"/>
    <p:sldId id="300" r:id="rId32"/>
    <p:sldId id="301" r:id="rId33"/>
    <p:sldId id="302" r:id="rId34"/>
    <p:sldId id="303" r:id="rId35"/>
    <p:sldId id="304" r:id="rId36"/>
    <p:sldId id="305" r:id="rId37"/>
    <p:sldId id="306" r:id="rId38"/>
    <p:sldId id="307" r:id="rId39"/>
    <p:sldId id="328" r:id="rId40"/>
    <p:sldId id="329" r:id="rId41"/>
    <p:sldId id="330" r:id="rId42"/>
    <p:sldId id="331" r:id="rId43"/>
    <p:sldId id="332" r:id="rId44"/>
    <p:sldId id="333" r:id="rId45"/>
    <p:sldId id="334" r:id="rId46"/>
    <p:sldId id="335" r:id="rId47"/>
    <p:sldId id="337" r:id="rId48"/>
    <p:sldId id="336" r:id="rId49"/>
    <p:sldId id="338" r:id="rId50"/>
    <p:sldId id="339" r:id="rId51"/>
    <p:sldId id="340" r:id="rId52"/>
    <p:sldId id="341" r:id="rId53"/>
    <p:sldId id="342" r:id="rId54"/>
    <p:sldId id="343" r:id="rId55"/>
    <p:sldId id="345" r:id="rId56"/>
    <p:sldId id="344" r:id="rId57"/>
    <p:sldId id="346" r:id="rId58"/>
    <p:sldId id="285"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41" autoAdjust="0"/>
    <p:restoredTop sz="94660"/>
  </p:normalViewPr>
  <p:slideViewPr>
    <p:cSldViewPr snapToGrid="0">
      <p:cViewPr varScale="1">
        <p:scale>
          <a:sx n="64" d="100"/>
          <a:sy n="64" d="100"/>
        </p:scale>
        <p:origin x="6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3/7/2020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24431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1789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79215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793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3/7/2020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98125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6287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6252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8749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7036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3/7/2020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202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3/7/2020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826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3/7/2020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7140031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2" r:id="rId5"/>
    <p:sldLayoutId id="2147483748" r:id="rId6"/>
    <p:sldLayoutId id="2147483749"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90000"/>
        </a:lnSpc>
        <a:spcBef>
          <a:spcPct val="0"/>
        </a:spcBef>
        <a:buNone/>
        <a:defRPr lang="en-US" sz="3600" i="0"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microsoft.com/en-us/software-download/windows1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microsoft.com/en-us/software-download/windows1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arallels.com/" TargetMode="External"/><Relationship Id="rId2" Type="http://schemas.openxmlformats.org/officeDocument/2006/relationships/hyperlink" Target="https://support.apple.com/boot-camp" TargetMode="External"/><Relationship Id="rId1" Type="http://schemas.openxmlformats.org/officeDocument/2006/relationships/slideLayout" Target="../slideLayouts/slideLayout2.xml"/><Relationship Id="rId6" Type="http://schemas.openxmlformats.org/officeDocument/2006/relationships/hyperlink" Target="https://www.codeweavers.com/products/crossover-mac" TargetMode="External"/><Relationship Id="rId5" Type="http://schemas.openxmlformats.org/officeDocument/2006/relationships/hyperlink" Target="https://www.virtualbox.org/" TargetMode="External"/><Relationship Id="rId4" Type="http://schemas.openxmlformats.org/officeDocument/2006/relationships/hyperlink" Target="https://www.vmware.com/products/fusion.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EvM-No4eQo" TargetMode="External"/><Relationship Id="rId2" Type="http://schemas.openxmlformats.org/officeDocument/2006/relationships/hyperlink" Target="https://www.youtube.com/watch?v=ogtSW0wDo4E" TargetMode="External"/><Relationship Id="rId1" Type="http://schemas.openxmlformats.org/officeDocument/2006/relationships/slideLayout" Target="../slideLayouts/slideLayout2.xml"/><Relationship Id="rId4" Type="http://schemas.openxmlformats.org/officeDocument/2006/relationships/hyperlink" Target="https://www.virtualbox.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virtualbox.org/" TargetMode="External"/><Relationship Id="rId7" Type="http://schemas.openxmlformats.org/officeDocument/2006/relationships/hyperlink" Target="https://kb.iu.edu/d/ahjj" TargetMode="External"/><Relationship Id="rId2" Type="http://schemas.openxmlformats.org/officeDocument/2006/relationships/hyperlink" Target="http://osxdaily.com/2015/03/25/install-run-windows-10-mac-virtualbox-os-x/" TargetMode="External"/><Relationship Id="rId1" Type="http://schemas.openxmlformats.org/officeDocument/2006/relationships/slideLayout" Target="../slideLayouts/slideLayout2.xml"/><Relationship Id="rId6" Type="http://schemas.openxmlformats.org/officeDocument/2006/relationships/hyperlink" Target="https://www.virtualbox.org/manual/ch01.html" TargetMode="External"/><Relationship Id="rId5" Type="http://schemas.openxmlformats.org/officeDocument/2006/relationships/hyperlink" Target="https://www.youtube.com/watch?v=ogtSW0wDo4E" TargetMode="External"/><Relationship Id="rId4" Type="http://schemas.openxmlformats.org/officeDocument/2006/relationships/hyperlink" Target="https://www.youtube.com/watch?v=lEvM-No4eQ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3" name="Rectangle 22">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5" name="Group 2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6" name="Straight Connector 25">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A picture containing outdoor, kite, colorful, orange&#10;&#10;Description automatically generated">
            <a:extLst>
              <a:ext uri="{FF2B5EF4-FFF2-40B4-BE49-F238E27FC236}">
                <a16:creationId xmlns:a16="http://schemas.microsoft.com/office/drawing/2014/main" id="{0FBF40BD-B57D-42B8-B4BC-1938B6C020F6}"/>
              </a:ext>
            </a:extLst>
          </p:cNvPr>
          <p:cNvPicPr>
            <a:picLocks noChangeAspect="1"/>
          </p:cNvPicPr>
          <p:nvPr/>
        </p:nvPicPr>
        <p:blipFill rotWithShape="1">
          <a:blip r:embed="rId2"/>
          <a:srcRect t="42060" b="2018"/>
          <a:stretch/>
        </p:blipFill>
        <p:spPr>
          <a:xfrm>
            <a:off x="-1" y="10"/>
            <a:ext cx="12192000" cy="4551026"/>
          </a:xfrm>
          <a:prstGeom prst="rect">
            <a:avLst/>
          </a:prstGeom>
        </p:spPr>
      </p:pic>
      <p:sp>
        <p:nvSpPr>
          <p:cNvPr id="32" name="Rectangle 3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34" name="Rectangle 3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84D17C5-6542-49F6-BC63-B01891513795}"/>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Com 1008 an overview of cloud computing (non-technical)</a:t>
            </a:r>
          </a:p>
        </p:txBody>
      </p:sp>
      <p:sp>
        <p:nvSpPr>
          <p:cNvPr id="3" name="Subtitle 2">
            <a:extLst>
              <a:ext uri="{FF2B5EF4-FFF2-40B4-BE49-F238E27FC236}">
                <a16:creationId xmlns:a16="http://schemas.microsoft.com/office/drawing/2014/main" id="{8AF3F2DC-BA66-499A-887C-A390309A3F39}"/>
              </a:ext>
            </a:extLst>
          </p:cNvPr>
          <p:cNvSpPr>
            <a:spLocks noGrp="1"/>
          </p:cNvSpPr>
          <p:nvPr>
            <p:ph idx="1"/>
          </p:nvPr>
        </p:nvSpPr>
        <p:spPr>
          <a:xfrm>
            <a:off x="764275" y="5783001"/>
            <a:ext cx="10656310" cy="425961"/>
          </a:xfrm>
        </p:spPr>
        <p:txBody>
          <a:bodyPr vert="horz" lIns="91440" tIns="45720" rIns="91440" bIns="45720" rtlCol="0">
            <a:normAutofit/>
          </a:bodyPr>
          <a:lstStyle/>
          <a:p>
            <a:pPr marL="0" indent="0" algn="ctr">
              <a:spcBef>
                <a:spcPts val="0"/>
              </a:spcBef>
              <a:spcAft>
                <a:spcPts val="600"/>
              </a:spcAft>
              <a:buNone/>
            </a:pPr>
            <a:r>
              <a:rPr lang="en-US" spc="80" dirty="0"/>
              <a:t>Hans Yip</a:t>
            </a:r>
          </a:p>
        </p:txBody>
      </p:sp>
    </p:spTree>
    <p:extLst>
      <p:ext uri="{BB962C8B-B14F-4D97-AF65-F5344CB8AC3E}">
        <p14:creationId xmlns:p14="http://schemas.microsoft.com/office/powerpoint/2010/main" val="41840620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80251F90-8E07-408D-A432-122D505950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558" b="30717"/>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E51FCDA-CF85-4242-9C14-4705C9200E22}"/>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Install VirtualBox 6.1.4</a:t>
            </a:r>
          </a:p>
        </p:txBody>
      </p:sp>
    </p:spTree>
    <p:extLst>
      <p:ext uri="{BB962C8B-B14F-4D97-AF65-F5344CB8AC3E}">
        <p14:creationId xmlns:p14="http://schemas.microsoft.com/office/powerpoint/2010/main" val="363227340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16EA5F5A-A337-416C-8D73-15B683B5CC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509" b="30766"/>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AA38ED0-8903-4BD6-B98D-33082E43F27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Install VirtualBox 6.1.4</a:t>
            </a:r>
          </a:p>
        </p:txBody>
      </p:sp>
    </p:spTree>
    <p:extLst>
      <p:ext uri="{BB962C8B-B14F-4D97-AF65-F5344CB8AC3E}">
        <p14:creationId xmlns:p14="http://schemas.microsoft.com/office/powerpoint/2010/main" val="403094956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589E-EC75-4C1D-B8FF-F8AE7803FC93}"/>
              </a:ext>
            </a:extLst>
          </p:cNvPr>
          <p:cNvSpPr>
            <a:spLocks noGrp="1"/>
          </p:cNvSpPr>
          <p:nvPr>
            <p:ph type="title"/>
          </p:nvPr>
        </p:nvSpPr>
        <p:spPr/>
        <p:txBody>
          <a:bodyPr/>
          <a:lstStyle/>
          <a:p>
            <a:pPr algn="ctr"/>
            <a:r>
              <a:rPr lang="en-US" dirty="0">
                <a:highlight>
                  <a:srgbClr val="FFFF00"/>
                </a:highlight>
              </a:rPr>
              <a:t>For Using Windows </a:t>
            </a:r>
            <a:r>
              <a:rPr lang="en-US" dirty="0"/>
              <a:t>to create the installation file </a:t>
            </a:r>
          </a:p>
        </p:txBody>
      </p:sp>
      <p:sp>
        <p:nvSpPr>
          <p:cNvPr id="3" name="Content Placeholder 2">
            <a:extLst>
              <a:ext uri="{FF2B5EF4-FFF2-40B4-BE49-F238E27FC236}">
                <a16:creationId xmlns:a16="http://schemas.microsoft.com/office/drawing/2014/main" id="{824E3878-C4D4-455D-881B-0AB10C495412}"/>
              </a:ext>
            </a:extLst>
          </p:cNvPr>
          <p:cNvSpPr>
            <a:spLocks noGrp="1"/>
          </p:cNvSpPr>
          <p:nvPr>
            <p:ph idx="1"/>
          </p:nvPr>
        </p:nvSpPr>
        <p:spPr/>
        <p:txBody>
          <a:bodyPr>
            <a:normAutofit/>
          </a:bodyPr>
          <a:lstStyle/>
          <a:p>
            <a:pPr marL="342900" indent="-342900">
              <a:buFont typeface="+mj-lt"/>
              <a:buAutoNum type="arabicPeriod"/>
            </a:pPr>
            <a:r>
              <a:rPr lang="en-US" sz="3200" dirty="0"/>
              <a:t>Download the “MediaCreationTool1909” (18.3MB)</a:t>
            </a:r>
          </a:p>
          <a:p>
            <a:pPr marL="342900" indent="-342900">
              <a:buFont typeface="+mj-lt"/>
              <a:buAutoNum type="arabicPeriod"/>
            </a:pPr>
            <a:r>
              <a:rPr lang="en-US" sz="3200" dirty="0"/>
              <a:t>Create the bootable flash drive (for a fresh installation)</a:t>
            </a:r>
          </a:p>
          <a:p>
            <a:pPr marL="342900" indent="-342900">
              <a:buFont typeface="+mj-lt"/>
              <a:buAutoNum type="arabicPeriod"/>
            </a:pPr>
            <a:r>
              <a:rPr lang="en-US" sz="3200" dirty="0">
                <a:solidFill>
                  <a:srgbClr val="FF0000"/>
                </a:solidFill>
                <a:highlight>
                  <a:srgbClr val="FFFF00"/>
                </a:highlight>
              </a:rPr>
              <a:t>OR</a:t>
            </a:r>
            <a:r>
              <a:rPr lang="en-US" sz="3200" dirty="0"/>
              <a:t> create the ISO file for installation (for virtualization installation)</a:t>
            </a:r>
          </a:p>
          <a:p>
            <a:pPr marL="0" indent="0">
              <a:buNone/>
            </a:pPr>
            <a:endParaRPr lang="en-US" dirty="0"/>
          </a:p>
        </p:txBody>
      </p:sp>
    </p:spTree>
    <p:extLst>
      <p:ext uri="{BB962C8B-B14F-4D97-AF65-F5344CB8AC3E}">
        <p14:creationId xmlns:p14="http://schemas.microsoft.com/office/powerpoint/2010/main" val="411366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1F62-3C2C-4E77-A3F8-459B8578FB73}"/>
              </a:ext>
            </a:extLst>
          </p:cNvPr>
          <p:cNvSpPr>
            <a:spLocks noGrp="1"/>
          </p:cNvSpPr>
          <p:nvPr>
            <p:ph type="title"/>
          </p:nvPr>
        </p:nvSpPr>
        <p:spPr/>
        <p:txBody>
          <a:bodyPr/>
          <a:lstStyle/>
          <a:p>
            <a:pPr algn="ctr"/>
            <a:r>
              <a:rPr lang="en-US" dirty="0">
                <a:highlight>
                  <a:srgbClr val="FFFF00"/>
                </a:highlight>
              </a:rPr>
              <a:t>For Using Windows </a:t>
            </a:r>
            <a:r>
              <a:rPr lang="en-US" dirty="0"/>
              <a:t>to create the installation file </a:t>
            </a:r>
          </a:p>
        </p:txBody>
      </p:sp>
      <p:sp>
        <p:nvSpPr>
          <p:cNvPr id="3" name="Content Placeholder 2">
            <a:extLst>
              <a:ext uri="{FF2B5EF4-FFF2-40B4-BE49-F238E27FC236}">
                <a16:creationId xmlns:a16="http://schemas.microsoft.com/office/drawing/2014/main" id="{B17F228F-FC70-4801-AF33-4F506D2ED987}"/>
              </a:ext>
            </a:extLst>
          </p:cNvPr>
          <p:cNvSpPr>
            <a:spLocks noGrp="1"/>
          </p:cNvSpPr>
          <p:nvPr>
            <p:ph idx="1"/>
          </p:nvPr>
        </p:nvSpPr>
        <p:spPr/>
        <p:txBody>
          <a:bodyPr>
            <a:noAutofit/>
          </a:bodyPr>
          <a:lstStyle/>
          <a:p>
            <a:r>
              <a:rPr lang="en-US" sz="2000" b="1" dirty="0">
                <a:solidFill>
                  <a:srgbClr val="FF0000"/>
                </a:solidFill>
              </a:rPr>
              <a:t>Go to </a:t>
            </a:r>
            <a:r>
              <a:rPr lang="en-US" sz="2000" dirty="0">
                <a:hlinkClick r:id="rId2"/>
              </a:rPr>
              <a:t>https://www.microsoft.com/en-us/software-download/windows10</a:t>
            </a:r>
            <a:endParaRPr lang="en-US" sz="2000" dirty="0"/>
          </a:p>
          <a:p>
            <a:r>
              <a:rPr lang="en-US" sz="2000" dirty="0">
                <a:solidFill>
                  <a:srgbClr val="FF0000"/>
                </a:solidFill>
              </a:rPr>
              <a:t>Click</a:t>
            </a:r>
            <a:r>
              <a:rPr lang="en-US" sz="2000" dirty="0"/>
              <a:t> “Download tool now” (use this tool to create installation media USB Flash drive. Make sure you have a blank USB Flash drive with at least 8GB of space) OR create a windows10 ISO file for installation.</a:t>
            </a:r>
          </a:p>
          <a:p>
            <a:r>
              <a:rPr lang="en-US" sz="2000" dirty="0">
                <a:solidFill>
                  <a:srgbClr val="FF0000"/>
                </a:solidFill>
              </a:rPr>
              <a:t>Double click </a:t>
            </a:r>
            <a:r>
              <a:rPr lang="en-US" sz="2000" dirty="0"/>
              <a:t>the downloaded file “MediaCreationToll1909”. (Or Right click your mouse then </a:t>
            </a:r>
            <a:r>
              <a:rPr lang="en-US" sz="2000" dirty="0">
                <a:solidFill>
                  <a:srgbClr val="FF0000"/>
                </a:solidFill>
              </a:rPr>
              <a:t>select </a:t>
            </a:r>
            <a:r>
              <a:rPr lang="en-US" sz="2000" dirty="0"/>
              <a:t>“Run as administrator”) (you need to be an administrator to run this tool)</a:t>
            </a:r>
          </a:p>
          <a:p>
            <a:r>
              <a:rPr lang="en-US" sz="2000" dirty="0">
                <a:solidFill>
                  <a:srgbClr val="FF0000"/>
                </a:solidFill>
              </a:rPr>
              <a:t>Select</a:t>
            </a:r>
            <a:r>
              <a:rPr lang="en-US" sz="2000" dirty="0"/>
              <a:t> “Accept” to agree with the license term</a:t>
            </a:r>
          </a:p>
          <a:p>
            <a:r>
              <a:rPr lang="en-US" sz="2000" dirty="0"/>
              <a:t>On the “</a:t>
            </a:r>
            <a:r>
              <a:rPr lang="en-US" sz="2000" b="1" dirty="0"/>
              <a:t>What do you want to do</a:t>
            </a:r>
            <a:r>
              <a:rPr lang="en-US" sz="2000" dirty="0"/>
              <a:t>?” page,  </a:t>
            </a:r>
            <a:r>
              <a:rPr lang="en-US" sz="2000" dirty="0">
                <a:solidFill>
                  <a:srgbClr val="FF0000"/>
                </a:solidFill>
              </a:rPr>
              <a:t>Select</a:t>
            </a:r>
            <a:r>
              <a:rPr lang="en-US" sz="2000" dirty="0"/>
              <a:t> “</a:t>
            </a:r>
            <a:r>
              <a:rPr lang="en-US" sz="2000" b="1" dirty="0"/>
              <a:t>Installation media for another PC</a:t>
            </a:r>
            <a:r>
              <a:rPr lang="en-US" sz="2000" dirty="0"/>
              <a:t>”, and then </a:t>
            </a:r>
            <a:r>
              <a:rPr lang="en-US" sz="2000" dirty="0">
                <a:solidFill>
                  <a:srgbClr val="FF0000"/>
                </a:solidFill>
              </a:rPr>
              <a:t>select</a:t>
            </a:r>
            <a:r>
              <a:rPr lang="en-US" sz="2000" dirty="0"/>
              <a:t> “</a:t>
            </a:r>
            <a:r>
              <a:rPr lang="en-US" sz="2000" b="1" dirty="0"/>
              <a:t>Next</a:t>
            </a:r>
            <a:r>
              <a:rPr lang="en-US" sz="2000" dirty="0"/>
              <a:t>”</a:t>
            </a:r>
          </a:p>
          <a:p>
            <a:r>
              <a:rPr lang="en-US" sz="2000" dirty="0">
                <a:solidFill>
                  <a:srgbClr val="FF0000"/>
                </a:solidFill>
              </a:rPr>
              <a:t>Select</a:t>
            </a:r>
            <a:r>
              <a:rPr lang="en-US" sz="2000" dirty="0"/>
              <a:t> the language, edition, and architecture (64-bit) for Windows 10, </a:t>
            </a:r>
            <a:r>
              <a:rPr lang="en-US" sz="2000" dirty="0">
                <a:solidFill>
                  <a:srgbClr val="FF0000"/>
                </a:solidFill>
              </a:rPr>
              <a:t>select</a:t>
            </a:r>
            <a:r>
              <a:rPr lang="en-US" sz="2000" dirty="0"/>
              <a:t> Windows 10 edition</a:t>
            </a:r>
          </a:p>
        </p:txBody>
      </p:sp>
    </p:spTree>
    <p:extLst>
      <p:ext uri="{BB962C8B-B14F-4D97-AF65-F5344CB8AC3E}">
        <p14:creationId xmlns:p14="http://schemas.microsoft.com/office/powerpoint/2010/main" val="226971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F4D-BAE1-4CC6-B754-A49F0F1EFFDD}"/>
              </a:ext>
            </a:extLst>
          </p:cNvPr>
          <p:cNvSpPr>
            <a:spLocks noGrp="1"/>
          </p:cNvSpPr>
          <p:nvPr>
            <p:ph type="title"/>
          </p:nvPr>
        </p:nvSpPr>
        <p:spPr/>
        <p:txBody>
          <a:bodyPr/>
          <a:lstStyle/>
          <a:p>
            <a:pPr algn="ctr"/>
            <a:r>
              <a:rPr lang="en-US" dirty="0">
                <a:highlight>
                  <a:srgbClr val="FFFF00"/>
                </a:highlight>
              </a:rPr>
              <a:t>For Using Windows </a:t>
            </a:r>
            <a:r>
              <a:rPr lang="en-US" dirty="0"/>
              <a:t>to create the installation file </a:t>
            </a:r>
          </a:p>
        </p:txBody>
      </p:sp>
      <p:sp>
        <p:nvSpPr>
          <p:cNvPr id="3" name="Content Placeholder 2">
            <a:extLst>
              <a:ext uri="{FF2B5EF4-FFF2-40B4-BE49-F238E27FC236}">
                <a16:creationId xmlns:a16="http://schemas.microsoft.com/office/drawing/2014/main" id="{5DCEA66E-DA19-4EA6-B8BE-8021B6936846}"/>
              </a:ext>
            </a:extLst>
          </p:cNvPr>
          <p:cNvSpPr>
            <a:spLocks noGrp="1"/>
          </p:cNvSpPr>
          <p:nvPr>
            <p:ph idx="1"/>
          </p:nvPr>
        </p:nvSpPr>
        <p:spPr/>
        <p:txBody>
          <a:bodyPr/>
          <a:lstStyle/>
          <a:p>
            <a:r>
              <a:rPr lang="en-US" sz="2800" dirty="0"/>
              <a:t>Select which media you want to use:</a:t>
            </a:r>
          </a:p>
          <a:p>
            <a:pPr lvl="1"/>
            <a:r>
              <a:rPr lang="en-US" sz="2800" b="1" dirty="0"/>
              <a:t>USB Flash drive </a:t>
            </a:r>
            <a:r>
              <a:rPr lang="en-US" sz="2800" dirty="0"/>
              <a:t>(Attach a blank USB flash drive with at least 8GB. Any content on the flash drive will be deleted) [select this one if you need to create a bootable flash drive]  </a:t>
            </a:r>
            <a:r>
              <a:rPr lang="en-US" sz="2800" dirty="0">
                <a:solidFill>
                  <a:srgbClr val="FF0000"/>
                </a:solidFill>
              </a:rPr>
              <a:t>(Don’t select this one]</a:t>
            </a:r>
            <a:endParaRPr lang="en-US" sz="2800" dirty="0"/>
          </a:p>
          <a:p>
            <a:pPr lvl="1"/>
            <a:r>
              <a:rPr lang="en-US" sz="2800" b="1" dirty="0"/>
              <a:t>ISO file </a:t>
            </a:r>
            <a:r>
              <a:rPr lang="en-US" sz="2800" dirty="0"/>
              <a:t>(Save as an ISO file)  (3.97GB) </a:t>
            </a:r>
            <a:r>
              <a:rPr lang="en-US" sz="2800" dirty="0">
                <a:solidFill>
                  <a:srgbClr val="FF0000"/>
                </a:solidFill>
              </a:rPr>
              <a:t>{select this one as we need to use the ISO file}</a:t>
            </a:r>
            <a:endParaRPr lang="en-US" sz="2800" dirty="0"/>
          </a:p>
          <a:p>
            <a:r>
              <a:rPr lang="en-US" sz="2800" dirty="0">
                <a:solidFill>
                  <a:srgbClr val="FF0000"/>
                </a:solidFill>
              </a:rPr>
              <a:t>File name</a:t>
            </a:r>
            <a:r>
              <a:rPr lang="en-US" sz="2800" dirty="0"/>
              <a:t>:  windows10.iso (I saved the file in my flash drive)</a:t>
            </a:r>
          </a:p>
          <a:p>
            <a:endParaRPr lang="en-US" dirty="0"/>
          </a:p>
        </p:txBody>
      </p:sp>
    </p:spTree>
    <p:extLst>
      <p:ext uri="{BB962C8B-B14F-4D97-AF65-F5344CB8AC3E}">
        <p14:creationId xmlns:p14="http://schemas.microsoft.com/office/powerpoint/2010/main" val="857247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DB39BF7-C55C-4652-86F3-B9760AD2AEB7}"/>
              </a:ext>
            </a:extLst>
          </p:cNvPr>
          <p:cNvPicPr>
            <a:picLocks noGrp="1" noChangeAspect="1"/>
          </p:cNvPicPr>
          <p:nvPr>
            <p:ph idx="1"/>
          </p:nvPr>
        </p:nvPicPr>
        <p:blipFill rotWithShape="1">
          <a:blip r:embed="rId2"/>
          <a:srcRect t="10053"/>
          <a:stretch/>
        </p:blipFill>
        <p:spPr>
          <a:xfrm>
            <a:off x="-1" y="10"/>
            <a:ext cx="12192000" cy="4551026"/>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C4FBDDC-5C47-43BA-94D9-687B59C17B7A}"/>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Download media tool</a:t>
            </a:r>
          </a:p>
        </p:txBody>
      </p:sp>
    </p:spTree>
    <p:extLst>
      <p:ext uri="{BB962C8B-B14F-4D97-AF65-F5344CB8AC3E}">
        <p14:creationId xmlns:p14="http://schemas.microsoft.com/office/powerpoint/2010/main" val="249138432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1D759519-84A4-489C-BC95-25E8A73929D0}"/>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400" cap="all" spc="-100" dirty="0">
                <a:solidFill>
                  <a:schemeClr val="bg1"/>
                </a:solidFill>
              </a:rPr>
              <a:t>Double click the file to create ISO file</a:t>
            </a: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Content Placeholder 3" descr="A screenshot of a social media post&#10;&#10;Description automatically generated">
            <a:extLst>
              <a:ext uri="{FF2B5EF4-FFF2-40B4-BE49-F238E27FC236}">
                <a16:creationId xmlns:a16="http://schemas.microsoft.com/office/drawing/2014/main" id="{F068D096-F0B6-43B5-8740-54C921F1C531}"/>
              </a:ext>
            </a:extLst>
          </p:cNvPr>
          <p:cNvPicPr>
            <a:picLocks noGrp="1" noChangeAspect="1"/>
          </p:cNvPicPr>
          <p:nvPr>
            <p:ph idx="1"/>
          </p:nvPr>
        </p:nvPicPr>
        <p:blipFill>
          <a:blip r:embed="rId3"/>
          <a:stretch>
            <a:fillRect/>
          </a:stretch>
        </p:blipFill>
        <p:spPr>
          <a:xfrm>
            <a:off x="5346570" y="969801"/>
            <a:ext cx="6202238" cy="4915272"/>
          </a:xfrm>
          <a:prstGeom prst="rect">
            <a:avLst/>
          </a:prstGeom>
        </p:spPr>
      </p:pic>
    </p:spTree>
    <p:extLst>
      <p:ext uri="{BB962C8B-B14F-4D97-AF65-F5344CB8AC3E}">
        <p14:creationId xmlns:p14="http://schemas.microsoft.com/office/powerpoint/2010/main" val="309908427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C0C4C0C-B603-4066-9704-9D6DF85E2ED1}"/>
              </a:ext>
            </a:extLst>
          </p:cNvPr>
          <p:cNvPicPr>
            <a:picLocks noGrp="1" noChangeAspect="1"/>
          </p:cNvPicPr>
          <p:nvPr>
            <p:ph idx="1"/>
          </p:nvPr>
        </p:nvPicPr>
        <p:blipFill>
          <a:blip r:embed="rId2"/>
          <a:stretch>
            <a:fillRect/>
          </a:stretch>
        </p:blipFill>
        <p:spPr>
          <a:xfrm>
            <a:off x="643192" y="1041316"/>
            <a:ext cx="6909386" cy="4767476"/>
          </a:xfrm>
          <a:prstGeom prst="rect">
            <a:avLst/>
          </a:prstGeom>
        </p:spPr>
      </p:pic>
      <p:sp>
        <p:nvSpPr>
          <p:cNvPr id="28" name="Rectangle 27">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A59C6-16EA-4B3C-9095-2213AEE7AED2}"/>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4800" cap="all" spc="-100" dirty="0"/>
              <a:t>Accept License terms</a:t>
            </a:r>
          </a:p>
        </p:txBody>
      </p:sp>
      <p:sp>
        <p:nvSpPr>
          <p:cNvPr id="30" name="Rectangle 29">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334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8D240FE5-AA9D-4098-82A3-CF5A29F265EF}"/>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cap="all" spc="-100" dirty="0">
                <a:solidFill>
                  <a:schemeClr val="bg1"/>
                </a:solidFill>
              </a:rPr>
              <a:t>Create installation media</a:t>
            </a: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077CEDDB-2E0A-42CD-875E-BB0E03DE335D}"/>
              </a:ext>
            </a:extLst>
          </p:cNvPr>
          <p:cNvPicPr>
            <a:picLocks noGrp="1" noChangeAspect="1"/>
          </p:cNvPicPr>
          <p:nvPr>
            <p:ph idx="1"/>
          </p:nvPr>
        </p:nvPicPr>
        <p:blipFill>
          <a:blip r:embed="rId3"/>
          <a:stretch>
            <a:fillRect/>
          </a:stretch>
        </p:blipFill>
        <p:spPr>
          <a:xfrm>
            <a:off x="5346570" y="884520"/>
            <a:ext cx="6202238" cy="5085834"/>
          </a:xfrm>
          <a:prstGeom prst="rect">
            <a:avLst/>
          </a:prstGeom>
        </p:spPr>
      </p:pic>
    </p:spTree>
    <p:extLst>
      <p:ext uri="{BB962C8B-B14F-4D97-AF65-F5344CB8AC3E}">
        <p14:creationId xmlns:p14="http://schemas.microsoft.com/office/powerpoint/2010/main" val="72048627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0F3748E-BC9E-4E0F-913D-81BE88496C10}"/>
              </a:ext>
            </a:extLst>
          </p:cNvPr>
          <p:cNvPicPr>
            <a:picLocks noGrp="1" noChangeAspect="1"/>
          </p:cNvPicPr>
          <p:nvPr>
            <p:ph idx="1"/>
          </p:nvPr>
        </p:nvPicPr>
        <p:blipFill>
          <a:blip r:embed="rId2"/>
          <a:stretch>
            <a:fillRect/>
          </a:stretch>
        </p:blipFill>
        <p:spPr>
          <a:xfrm>
            <a:off x="686905" y="645106"/>
            <a:ext cx="6821959" cy="5559896"/>
          </a:xfrm>
          <a:prstGeom prst="rect">
            <a:avLst/>
          </a:prstGeom>
        </p:spPr>
      </p:pic>
      <p:sp>
        <p:nvSpPr>
          <p:cNvPr id="28" name="Rectangle 27">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D305D7-1D3E-49ED-BD94-1521A3A16187}"/>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4800" cap="all" spc="-100" dirty="0"/>
              <a:t>select windows 10 edition</a:t>
            </a:r>
          </a:p>
        </p:txBody>
      </p:sp>
      <p:sp>
        <p:nvSpPr>
          <p:cNvPr id="30" name="Rectangle 29">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453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DA08-7390-4611-BD7F-02C799765D2C}"/>
              </a:ext>
            </a:extLst>
          </p:cNvPr>
          <p:cNvSpPr>
            <a:spLocks noGrp="1"/>
          </p:cNvSpPr>
          <p:nvPr>
            <p:ph type="title"/>
          </p:nvPr>
        </p:nvSpPr>
        <p:spPr/>
        <p:txBody>
          <a:bodyPr/>
          <a:lstStyle/>
          <a:p>
            <a:pPr algn="ctr"/>
            <a:r>
              <a:rPr lang="en-US"/>
              <a:t>Learning Objectives</a:t>
            </a:r>
            <a:endParaRPr lang="en-US" dirty="0"/>
          </a:p>
        </p:txBody>
      </p:sp>
      <p:sp>
        <p:nvSpPr>
          <p:cNvPr id="3" name="Content Placeholder 2">
            <a:extLst>
              <a:ext uri="{FF2B5EF4-FFF2-40B4-BE49-F238E27FC236}">
                <a16:creationId xmlns:a16="http://schemas.microsoft.com/office/drawing/2014/main" id="{012EEBF6-3F95-44F8-BF61-3DC2438DC65F}"/>
              </a:ext>
            </a:extLst>
          </p:cNvPr>
          <p:cNvSpPr>
            <a:spLocks noGrp="1"/>
          </p:cNvSpPr>
          <p:nvPr>
            <p:ph idx="1"/>
          </p:nvPr>
        </p:nvSpPr>
        <p:spPr>
          <a:xfrm>
            <a:off x="1066800" y="2103120"/>
            <a:ext cx="10058400" cy="3849624"/>
          </a:xfrm>
        </p:spPr>
        <p:txBody>
          <a:bodyPr>
            <a:normAutofit/>
          </a:bodyPr>
          <a:lstStyle/>
          <a:p>
            <a:r>
              <a:rPr lang="en-US" sz="2400" dirty="0"/>
              <a:t>How to run Windows or Windows Programs on your Mac?</a:t>
            </a:r>
          </a:p>
          <a:p>
            <a:r>
              <a:rPr lang="en-US" sz="2400" dirty="0"/>
              <a:t>What is Oracle VM VirtualBox?</a:t>
            </a:r>
          </a:p>
          <a:p>
            <a:r>
              <a:rPr lang="en-US" sz="2400" dirty="0"/>
              <a:t>Install and setup VirtualBox 6.1.4 Platform Packages with Microsoft Windows 10 ISO file (64-bit) on your Mac (lab)</a:t>
            </a:r>
          </a:p>
          <a:p>
            <a:pPr marL="0" indent="0">
              <a:buNone/>
            </a:pPr>
            <a:endParaRPr lang="en-US" sz="2400" dirty="0"/>
          </a:p>
          <a:p>
            <a:endParaRPr lang="en-US" sz="2400" dirty="0"/>
          </a:p>
          <a:p>
            <a:endParaRPr lang="en-US" sz="2400" dirty="0"/>
          </a:p>
          <a:p>
            <a:pPr lvl="1"/>
            <a:endParaRPr lang="en-US" sz="2000" dirty="0"/>
          </a:p>
          <a:p>
            <a:pPr lvl="1"/>
            <a:endParaRPr lang="en-US" sz="2000" dirty="0"/>
          </a:p>
          <a:p>
            <a:pPr lvl="1"/>
            <a:endParaRPr lang="en-US" sz="2000" dirty="0"/>
          </a:p>
          <a:p>
            <a:pPr lvl="1"/>
            <a:endParaRPr lang="en-US" sz="2200" dirty="0"/>
          </a:p>
        </p:txBody>
      </p:sp>
    </p:spTree>
    <p:extLst>
      <p:ext uri="{BB962C8B-B14F-4D97-AF65-F5344CB8AC3E}">
        <p14:creationId xmlns:p14="http://schemas.microsoft.com/office/powerpoint/2010/main" val="912980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DCFADE2-4109-425E-9720-ECAEC7D6DF59}"/>
              </a:ext>
            </a:extLst>
          </p:cNvPr>
          <p:cNvPicPr>
            <a:picLocks noGrp="1" noChangeAspect="1"/>
          </p:cNvPicPr>
          <p:nvPr>
            <p:ph idx="1"/>
          </p:nvPr>
        </p:nvPicPr>
        <p:blipFill>
          <a:blip r:embed="rId2"/>
          <a:stretch>
            <a:fillRect/>
          </a:stretch>
        </p:blipFill>
        <p:spPr>
          <a:xfrm>
            <a:off x="738431" y="645106"/>
            <a:ext cx="6718908" cy="5559896"/>
          </a:xfrm>
          <a:prstGeom prst="rect">
            <a:avLst/>
          </a:prstGeom>
        </p:spPr>
      </p:pic>
      <p:sp>
        <p:nvSpPr>
          <p:cNvPr id="28" name="Rectangle 27">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BB3AF-E8EC-484B-AAA9-4D662EFAA4F4}"/>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4800" cap="all" spc="-100" dirty="0"/>
              <a:t>Select ISO file</a:t>
            </a:r>
          </a:p>
        </p:txBody>
      </p:sp>
      <p:sp>
        <p:nvSpPr>
          <p:cNvPr id="30" name="Rectangle 29">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388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0DEA316-5AC9-474F-B32A-84D93B7E4539}"/>
              </a:ext>
            </a:extLst>
          </p:cNvPr>
          <p:cNvPicPr>
            <a:picLocks noGrp="1" noChangeAspect="1"/>
          </p:cNvPicPr>
          <p:nvPr>
            <p:ph idx="1"/>
          </p:nvPr>
        </p:nvPicPr>
        <p:blipFill>
          <a:blip r:embed="rId2"/>
          <a:stretch>
            <a:fillRect/>
          </a:stretch>
        </p:blipFill>
        <p:spPr>
          <a:xfrm>
            <a:off x="643192" y="825398"/>
            <a:ext cx="6909386" cy="5199312"/>
          </a:xfrm>
          <a:prstGeom prst="rect">
            <a:avLst/>
          </a:prstGeom>
        </p:spPr>
      </p:pic>
      <p:sp>
        <p:nvSpPr>
          <p:cNvPr id="28" name="Rectangle 27">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59109-0DD1-44C3-90A7-88915F37CD84}"/>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3000" cap="all" spc="-100"/>
              <a:t>Save file as windows10.iso</a:t>
            </a:r>
          </a:p>
        </p:txBody>
      </p:sp>
      <p:sp>
        <p:nvSpPr>
          <p:cNvPr id="30" name="Rectangle 29">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478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A36-6634-461E-8A97-EAADFB7F5A19}"/>
              </a:ext>
            </a:extLst>
          </p:cNvPr>
          <p:cNvSpPr>
            <a:spLocks noGrp="1"/>
          </p:cNvSpPr>
          <p:nvPr>
            <p:ph type="title"/>
          </p:nvPr>
        </p:nvSpPr>
        <p:spPr/>
        <p:txBody>
          <a:bodyPr/>
          <a:lstStyle/>
          <a:p>
            <a:pPr algn="ctr"/>
            <a:r>
              <a:rPr lang="en-US" dirty="0">
                <a:highlight>
                  <a:srgbClr val="FFFF00"/>
                </a:highlight>
              </a:rPr>
              <a:t>For Using Mac </a:t>
            </a:r>
            <a:r>
              <a:rPr lang="en-US" dirty="0"/>
              <a:t>to create the Installation File</a:t>
            </a:r>
          </a:p>
        </p:txBody>
      </p:sp>
      <p:sp>
        <p:nvSpPr>
          <p:cNvPr id="3" name="Content Placeholder 2">
            <a:extLst>
              <a:ext uri="{FF2B5EF4-FFF2-40B4-BE49-F238E27FC236}">
                <a16:creationId xmlns:a16="http://schemas.microsoft.com/office/drawing/2014/main" id="{30251EC5-D3A7-4D39-8265-CB3191331FE8}"/>
              </a:ext>
            </a:extLst>
          </p:cNvPr>
          <p:cNvSpPr>
            <a:spLocks noGrp="1"/>
          </p:cNvSpPr>
          <p:nvPr>
            <p:ph idx="1"/>
          </p:nvPr>
        </p:nvSpPr>
        <p:spPr/>
        <p:txBody>
          <a:bodyPr/>
          <a:lstStyle/>
          <a:p>
            <a:r>
              <a:rPr lang="en-US" sz="2800" dirty="0">
                <a:solidFill>
                  <a:srgbClr val="FF0000"/>
                </a:solidFill>
              </a:rPr>
              <a:t>Go to </a:t>
            </a:r>
            <a:r>
              <a:rPr lang="en-US" sz="2800" dirty="0">
                <a:hlinkClick r:id="rId2"/>
              </a:rPr>
              <a:t>https://www.microsoft.com/en-us/software-download/windows10</a:t>
            </a:r>
            <a:endParaRPr lang="en-US" sz="2800" dirty="0"/>
          </a:p>
          <a:p>
            <a:r>
              <a:rPr lang="en-US" sz="2800" dirty="0">
                <a:solidFill>
                  <a:srgbClr val="FF0000"/>
                </a:solidFill>
              </a:rPr>
              <a:t>Select</a:t>
            </a:r>
            <a:r>
              <a:rPr lang="en-US" sz="2800" dirty="0"/>
              <a:t> “Windows10” as edition</a:t>
            </a:r>
          </a:p>
          <a:p>
            <a:r>
              <a:rPr lang="en-US" sz="2800" dirty="0">
                <a:solidFill>
                  <a:srgbClr val="FF0000"/>
                </a:solidFill>
              </a:rPr>
              <a:t>Select</a:t>
            </a:r>
            <a:r>
              <a:rPr lang="en-US" sz="2800" dirty="0"/>
              <a:t> “English” as language</a:t>
            </a:r>
          </a:p>
          <a:p>
            <a:r>
              <a:rPr lang="en-US" sz="2800" dirty="0">
                <a:solidFill>
                  <a:srgbClr val="FF0000"/>
                </a:solidFill>
              </a:rPr>
              <a:t>Select</a:t>
            </a:r>
            <a:r>
              <a:rPr lang="en-US" sz="2800" dirty="0"/>
              <a:t> “64-bit Download” to start download the file (the file is available for 24 hours only)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56050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AAECECA1-02DE-4C8C-A1A8-D889EE38AC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192" y="1265871"/>
            <a:ext cx="6909386" cy="4318365"/>
          </a:xfrm>
          <a:prstGeom prst="rect">
            <a:avLst/>
          </a:prstGeom>
        </p:spPr>
      </p:pic>
      <p:sp>
        <p:nvSpPr>
          <p:cNvPr id="29" name="Rectangle 28">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CB154E-6A34-436C-8B36-8EBB84C6861D}"/>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4800" cap="all" spc="-100"/>
              <a:t>Create win10</a:t>
            </a:r>
          </a:p>
        </p:txBody>
      </p:sp>
      <p:sp>
        <p:nvSpPr>
          <p:cNvPr id="31" name="Rectangle 30">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444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D7CC2337-E37F-433F-B23E-D17BB4544F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192" y="1265871"/>
            <a:ext cx="6909386" cy="4318365"/>
          </a:xfrm>
          <a:prstGeom prst="rect">
            <a:avLst/>
          </a:prstGeom>
        </p:spPr>
      </p:pic>
      <p:sp>
        <p:nvSpPr>
          <p:cNvPr id="29" name="Rectangle 28">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D5B637-0A50-4FF2-A873-9905C8F2EF48}"/>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4800" cap="all" spc="-100"/>
              <a:t>Create file</a:t>
            </a:r>
          </a:p>
        </p:txBody>
      </p:sp>
      <p:sp>
        <p:nvSpPr>
          <p:cNvPr id="31" name="Rectangle 30">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25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8" name="Rectangle 4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0" name="Rectangle 4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5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3" name="Straight Connector 5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394C4D7D-2F91-402F-9D9A-6E05426D2C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192" y="1265871"/>
            <a:ext cx="6909386" cy="4318365"/>
          </a:xfrm>
          <a:prstGeom prst="rect">
            <a:avLst/>
          </a:prstGeom>
        </p:spPr>
      </p:pic>
      <p:sp>
        <p:nvSpPr>
          <p:cNvPr id="63" name="Rectangle 62">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5E72A-9DA2-4DF5-92FA-FA19C1B5FA0B}"/>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4800" cap="all" spc="-100"/>
              <a:t>Create file</a:t>
            </a:r>
          </a:p>
        </p:txBody>
      </p:sp>
      <p:sp>
        <p:nvSpPr>
          <p:cNvPr id="65" name="Rectangle 64">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7" name="Straight Connector 66">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75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F8426B8E-F740-4D6F-85E2-B9C90AE0EC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192" y="1265871"/>
            <a:ext cx="6909386" cy="4318365"/>
          </a:xfrm>
          <a:prstGeom prst="rect">
            <a:avLst/>
          </a:prstGeom>
        </p:spPr>
      </p:pic>
      <p:sp>
        <p:nvSpPr>
          <p:cNvPr id="29" name="Rectangle 28">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CD6CF-259B-4A26-8AC7-74F228ED6C9C}"/>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4800" cap="all" spc="-100"/>
              <a:t>Create file</a:t>
            </a:r>
          </a:p>
        </p:txBody>
      </p:sp>
      <p:sp>
        <p:nvSpPr>
          <p:cNvPr id="31" name="Rectangle 30">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139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1C832-98DC-4053-8E9D-FB5F16BA14F6}"/>
              </a:ext>
            </a:extLst>
          </p:cNvPr>
          <p:cNvSpPr>
            <a:spLocks noGrp="1"/>
          </p:cNvSpPr>
          <p:nvPr>
            <p:ph type="title"/>
          </p:nvPr>
        </p:nvSpPr>
        <p:spPr/>
        <p:txBody>
          <a:bodyPr/>
          <a:lstStyle/>
          <a:p>
            <a:pPr algn="ctr"/>
            <a:r>
              <a:rPr lang="en-US" dirty="0"/>
              <a:t>Ready to Install Windows 10 on Mac</a:t>
            </a:r>
          </a:p>
        </p:txBody>
      </p:sp>
      <p:sp>
        <p:nvSpPr>
          <p:cNvPr id="3" name="Content Placeholder 2">
            <a:extLst>
              <a:ext uri="{FF2B5EF4-FFF2-40B4-BE49-F238E27FC236}">
                <a16:creationId xmlns:a16="http://schemas.microsoft.com/office/drawing/2014/main" id="{D38B3ED2-A06A-40A9-B90B-A6E1767B8502}"/>
              </a:ext>
            </a:extLst>
          </p:cNvPr>
          <p:cNvSpPr>
            <a:spLocks noGrp="1"/>
          </p:cNvSpPr>
          <p:nvPr>
            <p:ph idx="1"/>
          </p:nvPr>
        </p:nvSpPr>
        <p:spPr/>
        <p:txBody>
          <a:bodyPr>
            <a:normAutofit/>
          </a:bodyPr>
          <a:lstStyle/>
          <a:p>
            <a:r>
              <a:rPr lang="en-US" sz="4000" dirty="0"/>
              <a:t>From your Mac, do the following:</a:t>
            </a:r>
          </a:p>
        </p:txBody>
      </p:sp>
    </p:spTree>
    <p:extLst>
      <p:ext uri="{BB962C8B-B14F-4D97-AF65-F5344CB8AC3E}">
        <p14:creationId xmlns:p14="http://schemas.microsoft.com/office/powerpoint/2010/main" val="255199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8A47-9C67-476B-8B02-4A1E19C92F6C}"/>
              </a:ext>
            </a:extLst>
          </p:cNvPr>
          <p:cNvSpPr>
            <a:spLocks noGrp="1"/>
          </p:cNvSpPr>
          <p:nvPr>
            <p:ph type="title"/>
          </p:nvPr>
        </p:nvSpPr>
        <p:spPr/>
        <p:txBody>
          <a:bodyPr/>
          <a:lstStyle/>
          <a:p>
            <a:pPr algn="ctr"/>
            <a:r>
              <a:rPr lang="en-US" dirty="0"/>
              <a:t>Install Windows10 on Mac using ISO file</a:t>
            </a:r>
          </a:p>
        </p:txBody>
      </p:sp>
      <p:sp>
        <p:nvSpPr>
          <p:cNvPr id="3" name="Content Placeholder 2">
            <a:extLst>
              <a:ext uri="{FF2B5EF4-FFF2-40B4-BE49-F238E27FC236}">
                <a16:creationId xmlns:a16="http://schemas.microsoft.com/office/drawing/2014/main" id="{848DD1BA-09DA-479B-99C3-7DE29158D37F}"/>
              </a:ext>
            </a:extLst>
          </p:cNvPr>
          <p:cNvSpPr>
            <a:spLocks noGrp="1"/>
          </p:cNvSpPr>
          <p:nvPr>
            <p:ph idx="1"/>
          </p:nvPr>
        </p:nvSpPr>
        <p:spPr/>
        <p:txBody>
          <a:bodyPr/>
          <a:lstStyle/>
          <a:p>
            <a:pPr lvl="0"/>
            <a:r>
              <a:rPr lang="en-US" sz="2800" dirty="0">
                <a:solidFill>
                  <a:srgbClr val="FF0000"/>
                </a:solidFill>
              </a:rPr>
              <a:t>Click</a:t>
            </a:r>
            <a:r>
              <a:rPr lang="en-US" sz="2800" dirty="0"/>
              <a:t> “VirtualBox” from Launchpad on your Mac</a:t>
            </a:r>
          </a:p>
          <a:p>
            <a:pPr lvl="0"/>
            <a:r>
              <a:rPr lang="en-US" sz="2800" dirty="0">
                <a:solidFill>
                  <a:srgbClr val="FF0000"/>
                </a:solidFill>
              </a:rPr>
              <a:t>Click</a:t>
            </a:r>
            <a:r>
              <a:rPr lang="en-US" sz="2800" dirty="0"/>
              <a:t> “New” from the top</a:t>
            </a:r>
          </a:p>
          <a:p>
            <a:pPr lvl="0"/>
            <a:r>
              <a:rPr lang="en-US" sz="2800" dirty="0">
                <a:solidFill>
                  <a:srgbClr val="FF0000"/>
                </a:solidFill>
              </a:rPr>
              <a:t>Enter Name</a:t>
            </a:r>
            <a:r>
              <a:rPr lang="en-US" sz="2800" dirty="0"/>
              <a:t>: Windows 10 VM</a:t>
            </a:r>
          </a:p>
          <a:p>
            <a:pPr lvl="0"/>
            <a:r>
              <a:rPr lang="en-US" sz="2800" dirty="0">
                <a:solidFill>
                  <a:srgbClr val="FF0000"/>
                </a:solidFill>
              </a:rPr>
              <a:t>Enter Machine Folder</a:t>
            </a:r>
            <a:r>
              <a:rPr lang="en-US" sz="2800" dirty="0"/>
              <a:t>: “/Users/hansyip/VirtualBox VMs“</a:t>
            </a:r>
          </a:p>
          <a:p>
            <a:pPr lvl="0"/>
            <a:r>
              <a:rPr lang="en-US" sz="2800" dirty="0">
                <a:solidFill>
                  <a:srgbClr val="FF0000"/>
                </a:solidFill>
              </a:rPr>
              <a:t>Enter Type:</a:t>
            </a:r>
            <a:r>
              <a:rPr lang="en-US" sz="2800" dirty="0"/>
              <a:t> “Microsoft Windows”</a:t>
            </a:r>
          </a:p>
          <a:p>
            <a:pPr lvl="0"/>
            <a:r>
              <a:rPr lang="en-US" sz="2800" dirty="0">
                <a:solidFill>
                  <a:srgbClr val="FF0000"/>
                </a:solidFill>
              </a:rPr>
              <a:t>Enter Version</a:t>
            </a:r>
            <a:r>
              <a:rPr lang="en-US" sz="2800" dirty="0"/>
              <a:t>: “Windows 10 (64-bit)”</a:t>
            </a:r>
          </a:p>
          <a:p>
            <a:pPr lvl="0"/>
            <a:endParaRPr lang="en-US" sz="2800" dirty="0"/>
          </a:p>
          <a:p>
            <a:endParaRPr lang="en-US" dirty="0"/>
          </a:p>
        </p:txBody>
      </p:sp>
    </p:spTree>
    <p:extLst>
      <p:ext uri="{BB962C8B-B14F-4D97-AF65-F5344CB8AC3E}">
        <p14:creationId xmlns:p14="http://schemas.microsoft.com/office/powerpoint/2010/main" val="691069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dy of water with a mountain in the background&#10;&#10;Description automatically generated">
            <a:extLst>
              <a:ext uri="{FF2B5EF4-FFF2-40B4-BE49-F238E27FC236}">
                <a16:creationId xmlns:a16="http://schemas.microsoft.com/office/drawing/2014/main" id="{DE2E94DD-BB67-4D25-A338-9D0D237987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207" b="29068"/>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505B110D-7587-4841-953E-7AEECA15C8DC}"/>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Install Windows 10 on Mac</a:t>
            </a:r>
          </a:p>
        </p:txBody>
      </p:sp>
    </p:spTree>
    <p:extLst>
      <p:ext uri="{BB962C8B-B14F-4D97-AF65-F5344CB8AC3E}">
        <p14:creationId xmlns:p14="http://schemas.microsoft.com/office/powerpoint/2010/main" val="41742542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01154-59BC-43C6-9C03-328728CC6D2B}"/>
              </a:ext>
            </a:extLst>
          </p:cNvPr>
          <p:cNvSpPr>
            <a:spLocks noGrp="1"/>
          </p:cNvSpPr>
          <p:nvPr>
            <p:ph type="title"/>
          </p:nvPr>
        </p:nvSpPr>
        <p:spPr/>
        <p:txBody>
          <a:bodyPr/>
          <a:lstStyle/>
          <a:p>
            <a:pPr algn="ctr"/>
            <a:r>
              <a:rPr lang="en-US" dirty="0"/>
              <a:t>How to Run Windows or Windows Programs on your Mac?</a:t>
            </a:r>
          </a:p>
        </p:txBody>
      </p:sp>
      <p:sp>
        <p:nvSpPr>
          <p:cNvPr id="3" name="Content Placeholder 2">
            <a:extLst>
              <a:ext uri="{FF2B5EF4-FFF2-40B4-BE49-F238E27FC236}">
                <a16:creationId xmlns:a16="http://schemas.microsoft.com/office/drawing/2014/main" id="{5750C423-8B6E-4984-BBDA-8BFA08E46763}"/>
              </a:ext>
            </a:extLst>
          </p:cNvPr>
          <p:cNvSpPr>
            <a:spLocks noGrp="1"/>
          </p:cNvSpPr>
          <p:nvPr>
            <p:ph idx="1"/>
          </p:nvPr>
        </p:nvSpPr>
        <p:spPr/>
        <p:txBody>
          <a:bodyPr>
            <a:normAutofit fontScale="25000" lnSpcReduction="20000"/>
          </a:bodyPr>
          <a:lstStyle/>
          <a:p>
            <a:r>
              <a:rPr lang="en-US" sz="8800" dirty="0"/>
              <a:t>On a Mac, you have </a:t>
            </a:r>
            <a:r>
              <a:rPr lang="en-US" sz="8800" dirty="0">
                <a:solidFill>
                  <a:srgbClr val="FF0000"/>
                </a:solidFill>
              </a:rPr>
              <a:t>three</a:t>
            </a:r>
            <a:r>
              <a:rPr lang="en-US" sz="8800" dirty="0"/>
              <a:t> options to run Windows and Windows applications:</a:t>
            </a:r>
          </a:p>
          <a:p>
            <a:pPr lvl="0"/>
            <a:r>
              <a:rPr lang="en-US" sz="8800" dirty="0"/>
              <a:t>Run Windows and Windows applications locally:</a:t>
            </a:r>
          </a:p>
          <a:p>
            <a:pPr lvl="1"/>
            <a:r>
              <a:rPr lang="en-US" sz="8800" dirty="0"/>
              <a:t>To </a:t>
            </a:r>
            <a:r>
              <a:rPr lang="en-US" sz="8800" b="1" dirty="0">
                <a:highlight>
                  <a:srgbClr val="FFFF00"/>
                </a:highlight>
              </a:rPr>
              <a:t>dual-boot</a:t>
            </a:r>
            <a:r>
              <a:rPr lang="en-US" sz="8800" dirty="0"/>
              <a:t> between macOS and Windows, use Apple's </a:t>
            </a:r>
            <a:r>
              <a:rPr lang="en-US" sz="8800" u="sng" dirty="0">
                <a:hlinkClick r:id="rId2"/>
              </a:rPr>
              <a:t>Boot Camp</a:t>
            </a:r>
            <a:r>
              <a:rPr lang="en-US" sz="8800" dirty="0"/>
              <a:t>. This approach provides the most compatibility with Windows software and peripherals, but does not allow you to run Windows and macOS applications at the same time.</a:t>
            </a:r>
          </a:p>
          <a:p>
            <a:pPr lvl="1"/>
            <a:r>
              <a:rPr lang="en-US" sz="8800" dirty="0"/>
              <a:t>To run Windows in a </a:t>
            </a:r>
            <a:r>
              <a:rPr lang="en-US" sz="8800" b="1" dirty="0">
                <a:highlight>
                  <a:srgbClr val="FFFF00"/>
                </a:highlight>
              </a:rPr>
              <a:t>virtual machine </a:t>
            </a:r>
            <a:r>
              <a:rPr lang="en-US" sz="8800" dirty="0"/>
              <a:t>within macOS, use </a:t>
            </a:r>
            <a:r>
              <a:rPr lang="en-US" sz="8800" u="sng" dirty="0">
                <a:hlinkClick r:id="rId3"/>
              </a:rPr>
              <a:t>Parallels Desktop</a:t>
            </a:r>
            <a:r>
              <a:rPr lang="en-US" sz="8800" dirty="0"/>
              <a:t>, </a:t>
            </a:r>
            <a:r>
              <a:rPr lang="en-US" sz="8800" u="sng" dirty="0">
                <a:hlinkClick r:id="rId4"/>
              </a:rPr>
              <a:t>VMware Fusion</a:t>
            </a:r>
            <a:r>
              <a:rPr lang="en-US" sz="8800" dirty="0"/>
              <a:t>, or </a:t>
            </a:r>
            <a:r>
              <a:rPr lang="en-US" sz="8800" u="sng" dirty="0">
                <a:hlinkClick r:id="rId5"/>
              </a:rPr>
              <a:t>VirtualBox</a:t>
            </a:r>
            <a:r>
              <a:rPr lang="en-US" sz="8800" dirty="0"/>
              <a:t>. This method will allow you to run Mac and Windows applications concurrently, though the virtual machine does not support as much Windows functionality as a dual-boot configuration. (You must install Windows O/S in the Mac)</a:t>
            </a:r>
          </a:p>
          <a:p>
            <a:pPr lvl="1"/>
            <a:r>
              <a:rPr lang="en-US" sz="8800" dirty="0"/>
              <a:t>To run Windows programs without having to install Windows itself, use a </a:t>
            </a:r>
            <a:r>
              <a:rPr lang="en-US" sz="8800" b="1" dirty="0">
                <a:highlight>
                  <a:srgbClr val="FFFF00"/>
                </a:highlight>
              </a:rPr>
              <a:t>Windows compatibility layer</a:t>
            </a:r>
            <a:r>
              <a:rPr lang="en-US" sz="8800" dirty="0"/>
              <a:t>, such as </a:t>
            </a:r>
            <a:r>
              <a:rPr lang="en-US" sz="8800" u="sng" dirty="0" err="1">
                <a:hlinkClick r:id="rId6"/>
              </a:rPr>
              <a:t>CrossOver</a:t>
            </a:r>
            <a:r>
              <a:rPr lang="en-US" sz="8800" u="sng" dirty="0">
                <a:hlinkClick r:id="rId6"/>
              </a:rPr>
              <a:t> Mac</a:t>
            </a:r>
            <a:r>
              <a:rPr lang="en-US" sz="8800" dirty="0"/>
              <a:t>. This option typically offers good functionality for a limited set of Windows applications.</a:t>
            </a:r>
          </a:p>
          <a:p>
            <a:endParaRPr lang="en-US" dirty="0"/>
          </a:p>
        </p:txBody>
      </p:sp>
    </p:spTree>
    <p:extLst>
      <p:ext uri="{BB962C8B-B14F-4D97-AF65-F5344CB8AC3E}">
        <p14:creationId xmlns:p14="http://schemas.microsoft.com/office/powerpoint/2010/main" val="4290931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2EBC16BB-EF1B-4C6A-B152-1D22770A77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027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76F0F9E-9651-4C39-9581-5F0B89472668}"/>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Install Windows 10 on Mac</a:t>
            </a:r>
            <a:br>
              <a:rPr lang="en-US" sz="4400" cap="all" spc="-100" dirty="0">
                <a:solidFill>
                  <a:schemeClr val="tx1"/>
                </a:solidFill>
              </a:rPr>
            </a:br>
            <a:r>
              <a:rPr lang="en-US" sz="4400" cap="all" spc="-100" dirty="0">
                <a:solidFill>
                  <a:schemeClr val="tx1"/>
                </a:solidFill>
              </a:rPr>
              <a:t>Click “NEW”</a:t>
            </a:r>
          </a:p>
        </p:txBody>
      </p:sp>
    </p:spTree>
    <p:extLst>
      <p:ext uri="{BB962C8B-B14F-4D97-AF65-F5344CB8AC3E}">
        <p14:creationId xmlns:p14="http://schemas.microsoft.com/office/powerpoint/2010/main" val="116541017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CDD430B1-8E0F-420C-9235-96BAFD6207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027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00131F91-5F10-4304-81B4-17398B50DDBB}"/>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Install Windows 10 on Mac</a:t>
            </a:r>
            <a:br>
              <a:rPr lang="en-US" sz="4400" cap="all" spc="-100" dirty="0">
                <a:solidFill>
                  <a:schemeClr val="tx1"/>
                </a:solidFill>
              </a:rPr>
            </a:br>
            <a:r>
              <a:rPr lang="en-US" sz="4400" cap="all" spc="-100" dirty="0">
                <a:solidFill>
                  <a:schemeClr val="tx1"/>
                </a:solidFill>
              </a:rPr>
              <a:t>Enter virtual machine name</a:t>
            </a:r>
          </a:p>
        </p:txBody>
      </p:sp>
    </p:spTree>
    <p:extLst>
      <p:ext uri="{BB962C8B-B14F-4D97-AF65-F5344CB8AC3E}">
        <p14:creationId xmlns:p14="http://schemas.microsoft.com/office/powerpoint/2010/main" val="298589619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1F21-4174-4F33-859E-A1E232E80BF7}"/>
              </a:ext>
            </a:extLst>
          </p:cNvPr>
          <p:cNvSpPr>
            <a:spLocks noGrp="1"/>
          </p:cNvSpPr>
          <p:nvPr>
            <p:ph type="title"/>
          </p:nvPr>
        </p:nvSpPr>
        <p:spPr/>
        <p:txBody>
          <a:bodyPr/>
          <a:lstStyle/>
          <a:p>
            <a:pPr algn="ctr"/>
            <a:r>
              <a:rPr lang="en-US" dirty="0"/>
              <a:t>Install Windows 10 on Mac using ISO file </a:t>
            </a:r>
          </a:p>
        </p:txBody>
      </p:sp>
      <p:sp>
        <p:nvSpPr>
          <p:cNvPr id="3" name="Content Placeholder 2">
            <a:extLst>
              <a:ext uri="{FF2B5EF4-FFF2-40B4-BE49-F238E27FC236}">
                <a16:creationId xmlns:a16="http://schemas.microsoft.com/office/drawing/2014/main" id="{B9830B8C-18F8-4C93-ACE0-4DF6D66DB72C}"/>
              </a:ext>
            </a:extLst>
          </p:cNvPr>
          <p:cNvSpPr>
            <a:spLocks noGrp="1"/>
          </p:cNvSpPr>
          <p:nvPr>
            <p:ph idx="1"/>
          </p:nvPr>
        </p:nvSpPr>
        <p:spPr/>
        <p:txBody>
          <a:bodyPr/>
          <a:lstStyle/>
          <a:p>
            <a:r>
              <a:rPr lang="en-US" sz="2800" dirty="0">
                <a:solidFill>
                  <a:srgbClr val="FF0000"/>
                </a:solidFill>
              </a:rPr>
              <a:t>Memory Size</a:t>
            </a:r>
            <a:r>
              <a:rPr lang="en-US" sz="2800" dirty="0"/>
              <a:t>: 2048 MB</a:t>
            </a:r>
          </a:p>
          <a:p>
            <a:r>
              <a:rPr lang="en-US" sz="2800" dirty="0">
                <a:solidFill>
                  <a:srgbClr val="FF0000"/>
                </a:solidFill>
              </a:rPr>
              <a:t>Hard disk</a:t>
            </a:r>
            <a:r>
              <a:rPr lang="en-US" sz="2800" dirty="0"/>
              <a:t>:</a:t>
            </a:r>
          </a:p>
          <a:p>
            <a:pPr lvl="1"/>
            <a:r>
              <a:rPr lang="en-US" sz="2800" dirty="0">
                <a:solidFill>
                  <a:srgbClr val="FF0000"/>
                </a:solidFill>
              </a:rPr>
              <a:t>Select</a:t>
            </a:r>
            <a:r>
              <a:rPr lang="en-US" sz="2800" dirty="0"/>
              <a:t> “Create a virtual hard disk now”</a:t>
            </a:r>
          </a:p>
          <a:p>
            <a:r>
              <a:rPr lang="en-US" sz="2800" dirty="0"/>
              <a:t>Hard disk file type:</a:t>
            </a:r>
          </a:p>
          <a:p>
            <a:pPr lvl="1"/>
            <a:r>
              <a:rPr lang="en-US" sz="2800" dirty="0">
                <a:solidFill>
                  <a:srgbClr val="FF0000"/>
                </a:solidFill>
              </a:rPr>
              <a:t>Select</a:t>
            </a:r>
            <a:r>
              <a:rPr lang="en-US" sz="2800" dirty="0"/>
              <a:t> “VDI (VirtualBox Disk Image)</a:t>
            </a:r>
          </a:p>
          <a:p>
            <a:pPr marL="0" indent="0">
              <a:buNone/>
            </a:pPr>
            <a:endParaRPr lang="en-US" dirty="0"/>
          </a:p>
        </p:txBody>
      </p:sp>
    </p:spTree>
    <p:extLst>
      <p:ext uri="{BB962C8B-B14F-4D97-AF65-F5344CB8AC3E}">
        <p14:creationId xmlns:p14="http://schemas.microsoft.com/office/powerpoint/2010/main" val="160570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6652D937-D104-46D7-93F5-514668621C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027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4F0DBD68-D560-4F1C-BE43-8D0027E6CD49}"/>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Install Windows 10 on Mac</a:t>
            </a:r>
            <a:br>
              <a:rPr lang="en-US" sz="4400" cap="all" spc="-100" dirty="0">
                <a:solidFill>
                  <a:schemeClr val="tx1"/>
                </a:solidFill>
              </a:rPr>
            </a:br>
            <a:r>
              <a:rPr lang="en-US" sz="4400" cap="all" spc="-100" dirty="0">
                <a:solidFill>
                  <a:schemeClr val="tx1"/>
                </a:solidFill>
              </a:rPr>
              <a:t>enter Memory size</a:t>
            </a:r>
          </a:p>
        </p:txBody>
      </p:sp>
    </p:spTree>
    <p:extLst>
      <p:ext uri="{BB962C8B-B14F-4D97-AF65-F5344CB8AC3E}">
        <p14:creationId xmlns:p14="http://schemas.microsoft.com/office/powerpoint/2010/main" val="28882746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E85A1AAB-CDE4-4652-89D1-2E5EBB1598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027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D7A460C-207F-42D8-94E5-67E66D2949AC}"/>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Install Windows 10 on Mac</a:t>
            </a:r>
            <a:br>
              <a:rPr lang="en-US" sz="4400" cap="all" spc="-100" dirty="0">
                <a:solidFill>
                  <a:schemeClr val="tx1"/>
                </a:solidFill>
              </a:rPr>
            </a:br>
            <a:r>
              <a:rPr lang="en-US" sz="4400" cap="all" spc="-100" dirty="0">
                <a:solidFill>
                  <a:schemeClr val="tx1"/>
                </a:solidFill>
              </a:rPr>
              <a:t>select hard disk</a:t>
            </a:r>
          </a:p>
        </p:txBody>
      </p:sp>
    </p:spTree>
    <p:extLst>
      <p:ext uri="{BB962C8B-B14F-4D97-AF65-F5344CB8AC3E}">
        <p14:creationId xmlns:p14="http://schemas.microsoft.com/office/powerpoint/2010/main" val="395410590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49155A13-8E28-42AB-8BDA-4C9F867E6E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027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7A1F4838-5265-414E-AA75-3A3A1270ED43}"/>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Install Windows 10 on Mac</a:t>
            </a:r>
            <a:br>
              <a:rPr lang="en-US" sz="4400" cap="all" spc="-100" dirty="0">
                <a:solidFill>
                  <a:schemeClr val="tx1"/>
                </a:solidFill>
              </a:rPr>
            </a:br>
            <a:r>
              <a:rPr lang="en-US" sz="4400" cap="all" spc="-100" dirty="0">
                <a:solidFill>
                  <a:schemeClr val="tx1"/>
                </a:solidFill>
              </a:rPr>
              <a:t>select hard disk file type</a:t>
            </a:r>
          </a:p>
        </p:txBody>
      </p:sp>
    </p:spTree>
    <p:extLst>
      <p:ext uri="{BB962C8B-B14F-4D97-AF65-F5344CB8AC3E}">
        <p14:creationId xmlns:p14="http://schemas.microsoft.com/office/powerpoint/2010/main" val="78899527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F8E9-355F-4A2D-9FF9-2B3C1647E8BC}"/>
              </a:ext>
            </a:extLst>
          </p:cNvPr>
          <p:cNvSpPr>
            <a:spLocks noGrp="1"/>
          </p:cNvSpPr>
          <p:nvPr>
            <p:ph type="title"/>
          </p:nvPr>
        </p:nvSpPr>
        <p:spPr/>
        <p:txBody>
          <a:bodyPr/>
          <a:lstStyle/>
          <a:p>
            <a:pPr algn="ctr"/>
            <a:r>
              <a:rPr lang="en-US" dirty="0"/>
              <a:t>Install Windows 10 on Mac using ISO file</a:t>
            </a:r>
          </a:p>
        </p:txBody>
      </p:sp>
      <p:sp>
        <p:nvSpPr>
          <p:cNvPr id="3" name="Content Placeholder 2">
            <a:extLst>
              <a:ext uri="{FF2B5EF4-FFF2-40B4-BE49-F238E27FC236}">
                <a16:creationId xmlns:a16="http://schemas.microsoft.com/office/drawing/2014/main" id="{10866761-203A-4656-8A0E-2D705EB7CA10}"/>
              </a:ext>
            </a:extLst>
          </p:cNvPr>
          <p:cNvSpPr>
            <a:spLocks noGrp="1"/>
          </p:cNvSpPr>
          <p:nvPr>
            <p:ph idx="1"/>
          </p:nvPr>
        </p:nvSpPr>
        <p:spPr/>
        <p:txBody>
          <a:bodyPr/>
          <a:lstStyle/>
          <a:p>
            <a:r>
              <a:rPr lang="en-US" sz="3200" dirty="0"/>
              <a:t>Storage on physical hard disk</a:t>
            </a:r>
          </a:p>
          <a:p>
            <a:pPr lvl="1"/>
            <a:r>
              <a:rPr lang="en-US" sz="3200" dirty="0">
                <a:solidFill>
                  <a:srgbClr val="FF0000"/>
                </a:solidFill>
              </a:rPr>
              <a:t>Select</a:t>
            </a:r>
            <a:r>
              <a:rPr lang="en-US" sz="3200" dirty="0"/>
              <a:t> “Dynamically allocated”</a:t>
            </a:r>
          </a:p>
          <a:p>
            <a:r>
              <a:rPr lang="en-US" sz="3200" dirty="0"/>
              <a:t>File location and size: (by default)</a:t>
            </a:r>
          </a:p>
          <a:p>
            <a:pPr lvl="1"/>
            <a:r>
              <a:rPr lang="en-US" sz="3200" dirty="0"/>
              <a:t>/Users/hansyip/VirtualBox VMs/Windows 10 VM/Windows 10 </a:t>
            </a:r>
            <a:r>
              <a:rPr lang="en-US" sz="3200" dirty="0" err="1"/>
              <a:t>VM.vdi</a:t>
            </a:r>
            <a:endParaRPr lang="en-US" sz="3200" dirty="0"/>
          </a:p>
          <a:p>
            <a:pPr lvl="1"/>
            <a:r>
              <a:rPr lang="en-US" sz="3200" dirty="0"/>
              <a:t>Hard disk is (by default): </a:t>
            </a:r>
            <a:r>
              <a:rPr lang="en-US" sz="3200" dirty="0">
                <a:solidFill>
                  <a:srgbClr val="FF0000"/>
                </a:solidFill>
              </a:rPr>
              <a:t>Select</a:t>
            </a:r>
            <a:r>
              <a:rPr lang="en-US" sz="3200" dirty="0"/>
              <a:t> “50GB”</a:t>
            </a:r>
          </a:p>
        </p:txBody>
      </p:sp>
    </p:spTree>
    <p:extLst>
      <p:ext uri="{BB962C8B-B14F-4D97-AF65-F5344CB8AC3E}">
        <p14:creationId xmlns:p14="http://schemas.microsoft.com/office/powerpoint/2010/main" val="3296089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4336A681-DFE7-4325-9158-1D02B804BB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027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6733F6F-62AC-44AE-B9C4-68D07EDFF659}"/>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Install Windows 10 on Mac</a:t>
            </a:r>
            <a:br>
              <a:rPr lang="en-US" sz="4400" cap="all" spc="-100" dirty="0">
                <a:solidFill>
                  <a:schemeClr val="tx1"/>
                </a:solidFill>
              </a:rPr>
            </a:br>
            <a:r>
              <a:rPr lang="en-US" sz="4400" cap="all" spc="-100" dirty="0">
                <a:solidFill>
                  <a:schemeClr val="tx1"/>
                </a:solidFill>
              </a:rPr>
              <a:t>Select dynamically allocated</a:t>
            </a:r>
          </a:p>
        </p:txBody>
      </p:sp>
    </p:spTree>
    <p:extLst>
      <p:ext uri="{BB962C8B-B14F-4D97-AF65-F5344CB8AC3E}">
        <p14:creationId xmlns:p14="http://schemas.microsoft.com/office/powerpoint/2010/main" val="225232828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FB454188-45B6-4F72-ACAC-71003AC387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027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50DB51D-87DE-47DB-89EA-BA10616672A4}"/>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Install Windows 10 on Mac</a:t>
            </a:r>
            <a:br>
              <a:rPr lang="en-US" sz="4400" cap="all" spc="-100" dirty="0">
                <a:solidFill>
                  <a:schemeClr val="tx1"/>
                </a:solidFill>
              </a:rPr>
            </a:br>
            <a:r>
              <a:rPr lang="en-US" sz="4400" cap="all" spc="-100" dirty="0">
                <a:solidFill>
                  <a:schemeClr val="tx1"/>
                </a:solidFill>
              </a:rPr>
              <a:t>select file location and size</a:t>
            </a:r>
          </a:p>
        </p:txBody>
      </p:sp>
    </p:spTree>
    <p:extLst>
      <p:ext uri="{BB962C8B-B14F-4D97-AF65-F5344CB8AC3E}">
        <p14:creationId xmlns:p14="http://schemas.microsoft.com/office/powerpoint/2010/main" val="383002942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7" name="Rectangle 26">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9" name="Rectangle 28">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32" name="Straight Connector 31">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16445679-0C66-4FC1-B196-59612845F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4"/>
            <a:ext cx="12049125" cy="4248743"/>
          </a:xfrm>
          <a:prstGeom prst="rect">
            <a:avLst/>
          </a:prstGeom>
        </p:spPr>
      </p:pic>
      <p:sp>
        <p:nvSpPr>
          <p:cNvPr id="42" name="Rectangle 41">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44" name="Rectangle 43">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0C6F4074-2D04-44D6-ADF5-D4CC011E09B2}"/>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windows10 on mac</a:t>
            </a:r>
            <a:br>
              <a:rPr lang="en-US" sz="4800" cap="all" spc="-100" dirty="0">
                <a:solidFill>
                  <a:schemeClr val="bg1"/>
                </a:solidFill>
              </a:rPr>
            </a:br>
            <a:r>
              <a:rPr lang="en-US" sz="4800" cap="all" spc="-100" dirty="0">
                <a:solidFill>
                  <a:schemeClr val="bg1"/>
                </a:solidFill>
              </a:rPr>
              <a:t>part 1 </a:t>
            </a:r>
            <a:r>
              <a:rPr lang="en-US" sz="4800" cap="all" spc="-100" dirty="0" err="1">
                <a:solidFill>
                  <a:schemeClr val="bg1"/>
                </a:solidFill>
              </a:rPr>
              <a:t>vm</a:t>
            </a:r>
            <a:r>
              <a:rPr lang="en-US" sz="4800" cap="all" spc="-100" dirty="0">
                <a:solidFill>
                  <a:schemeClr val="bg1"/>
                </a:solidFill>
              </a:rPr>
              <a:t> set up</a:t>
            </a:r>
          </a:p>
        </p:txBody>
      </p:sp>
    </p:spTree>
    <p:extLst>
      <p:ext uri="{BB962C8B-B14F-4D97-AF65-F5344CB8AC3E}">
        <p14:creationId xmlns:p14="http://schemas.microsoft.com/office/powerpoint/2010/main" val="792746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1A7D-ECCA-4243-8BD6-60B12F60B189}"/>
              </a:ext>
            </a:extLst>
          </p:cNvPr>
          <p:cNvSpPr>
            <a:spLocks noGrp="1"/>
          </p:cNvSpPr>
          <p:nvPr>
            <p:ph type="title"/>
          </p:nvPr>
        </p:nvSpPr>
        <p:spPr/>
        <p:txBody>
          <a:bodyPr/>
          <a:lstStyle/>
          <a:p>
            <a:pPr algn="ctr"/>
            <a:r>
              <a:rPr lang="en-US" dirty="0"/>
              <a:t>What is Oracle VM VirtualBox?</a:t>
            </a:r>
          </a:p>
        </p:txBody>
      </p:sp>
      <p:sp>
        <p:nvSpPr>
          <p:cNvPr id="3" name="Content Placeholder 2">
            <a:extLst>
              <a:ext uri="{FF2B5EF4-FFF2-40B4-BE49-F238E27FC236}">
                <a16:creationId xmlns:a16="http://schemas.microsoft.com/office/drawing/2014/main" id="{97B06A4C-CDBB-44CB-BCAF-2BFAE44884C4}"/>
              </a:ext>
            </a:extLst>
          </p:cNvPr>
          <p:cNvSpPr>
            <a:spLocks noGrp="1"/>
          </p:cNvSpPr>
          <p:nvPr>
            <p:ph idx="1"/>
          </p:nvPr>
        </p:nvSpPr>
        <p:spPr/>
        <p:txBody>
          <a:bodyPr>
            <a:normAutofit fontScale="85000" lnSpcReduction="10000"/>
          </a:bodyPr>
          <a:lstStyle/>
          <a:p>
            <a:r>
              <a:rPr lang="en-US" sz="2400" b="1" dirty="0">
                <a:highlight>
                  <a:srgbClr val="FFFF00"/>
                </a:highlight>
              </a:rPr>
              <a:t>Oracle VM VirtualBox </a:t>
            </a:r>
            <a:r>
              <a:rPr lang="en-US" sz="2400" dirty="0"/>
              <a:t>is a cross-platform </a:t>
            </a:r>
            <a:r>
              <a:rPr lang="en-US" sz="2400" dirty="0">
                <a:solidFill>
                  <a:srgbClr val="FF0000"/>
                </a:solidFill>
              </a:rPr>
              <a:t>virtualization application</a:t>
            </a:r>
            <a:r>
              <a:rPr lang="en-US" sz="2400" dirty="0"/>
              <a:t>. </a:t>
            </a:r>
          </a:p>
          <a:p>
            <a:r>
              <a:rPr lang="en-US" sz="2400" dirty="0"/>
              <a:t>For one thing, it </a:t>
            </a:r>
            <a:r>
              <a:rPr lang="en-US" sz="2400" dirty="0">
                <a:solidFill>
                  <a:srgbClr val="FF0000"/>
                </a:solidFill>
              </a:rPr>
              <a:t>installs on your existing Intel </a:t>
            </a:r>
            <a:r>
              <a:rPr lang="en-US" sz="2400" dirty="0"/>
              <a:t>or AMD-based computers, whether they are running Windows, Mac OS X, Linux, or Oracle Solaris operating systems (OSes). </a:t>
            </a:r>
          </a:p>
          <a:p>
            <a:r>
              <a:rPr lang="en-US" sz="2400" dirty="0"/>
              <a:t>Secondly, it </a:t>
            </a:r>
            <a:r>
              <a:rPr lang="en-US" sz="2400" dirty="0">
                <a:solidFill>
                  <a:srgbClr val="FF0000"/>
                </a:solidFill>
              </a:rPr>
              <a:t>extends the capabilities of your existing computer </a:t>
            </a:r>
            <a:r>
              <a:rPr lang="en-US" sz="2400" dirty="0"/>
              <a:t>so that it can run multiple OSes, inside multiple virtual machines, at the same time. </a:t>
            </a:r>
          </a:p>
          <a:p>
            <a:r>
              <a:rPr lang="en-US" sz="2400" dirty="0"/>
              <a:t>As an example, you can run Windows and Linux on your Mac, run Windows Server 2016 on your Linux server, run Linux on your Windows PC, and so on, all alongside your existing applications. </a:t>
            </a:r>
            <a:r>
              <a:rPr lang="en-US" sz="2400" dirty="0">
                <a:solidFill>
                  <a:srgbClr val="FF0000"/>
                </a:solidFill>
              </a:rPr>
              <a:t>You can install and run as many virtual machines as you like. The only practical limits are disk space and memory</a:t>
            </a:r>
            <a:r>
              <a:rPr lang="en-US" sz="2400" dirty="0"/>
              <a:t>.</a:t>
            </a:r>
          </a:p>
          <a:p>
            <a:r>
              <a:rPr lang="en-US" sz="2400" dirty="0"/>
              <a:t>Oracle VM VirtualBox is deceptively </a:t>
            </a:r>
            <a:r>
              <a:rPr lang="en-US" sz="2400" dirty="0">
                <a:solidFill>
                  <a:srgbClr val="FF0000"/>
                </a:solidFill>
              </a:rPr>
              <a:t>simple yet also very powerful</a:t>
            </a:r>
            <a:r>
              <a:rPr lang="en-US" sz="2400" dirty="0"/>
              <a:t>. It can run everywhere from small embedded systems or desktop class machines all the way up to datacenter deployments and even Cloud environments.</a:t>
            </a:r>
          </a:p>
          <a:p>
            <a:endParaRPr lang="en-US" dirty="0"/>
          </a:p>
        </p:txBody>
      </p:sp>
    </p:spTree>
    <p:extLst>
      <p:ext uri="{BB962C8B-B14F-4D97-AF65-F5344CB8AC3E}">
        <p14:creationId xmlns:p14="http://schemas.microsoft.com/office/powerpoint/2010/main" val="4168476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697B-0582-4EEA-A7F5-8FB10D1BE204}"/>
              </a:ext>
            </a:extLst>
          </p:cNvPr>
          <p:cNvSpPr>
            <a:spLocks noGrp="1"/>
          </p:cNvSpPr>
          <p:nvPr>
            <p:ph type="title"/>
          </p:nvPr>
        </p:nvSpPr>
        <p:spPr/>
        <p:txBody>
          <a:bodyPr/>
          <a:lstStyle/>
          <a:p>
            <a:pPr algn="ctr"/>
            <a:r>
              <a:rPr lang="en-US" dirty="0"/>
              <a:t>Install Windows 10 on Mac using ISO file</a:t>
            </a:r>
          </a:p>
        </p:txBody>
      </p:sp>
      <p:sp>
        <p:nvSpPr>
          <p:cNvPr id="3" name="Content Placeholder 2">
            <a:extLst>
              <a:ext uri="{FF2B5EF4-FFF2-40B4-BE49-F238E27FC236}">
                <a16:creationId xmlns:a16="http://schemas.microsoft.com/office/drawing/2014/main" id="{7DF7FA9C-9E00-40F6-AF42-4DE98E702DAC}"/>
              </a:ext>
            </a:extLst>
          </p:cNvPr>
          <p:cNvSpPr>
            <a:spLocks noGrp="1"/>
          </p:cNvSpPr>
          <p:nvPr>
            <p:ph idx="1"/>
          </p:nvPr>
        </p:nvSpPr>
        <p:spPr/>
        <p:txBody>
          <a:bodyPr>
            <a:normAutofit/>
          </a:bodyPr>
          <a:lstStyle/>
          <a:p>
            <a:r>
              <a:rPr lang="en-US" sz="2800" dirty="0"/>
              <a:t>Allow VirtualBox receiving keystrokes from any application (may pop up for you to set the permission)</a:t>
            </a:r>
          </a:p>
        </p:txBody>
      </p:sp>
    </p:spTree>
    <p:extLst>
      <p:ext uri="{BB962C8B-B14F-4D97-AF65-F5344CB8AC3E}">
        <p14:creationId xmlns:p14="http://schemas.microsoft.com/office/powerpoint/2010/main" val="1345990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8BE0CE75-D5BF-4F13-85AE-F440210EC0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96" y="2384"/>
            <a:ext cx="12052044" cy="4374367"/>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C81C99C-4D13-4C6B-9F6B-04968495E39C}"/>
              </a:ext>
            </a:extLst>
          </p:cNvPr>
          <p:cNvSpPr>
            <a:spLocks noGrp="1"/>
          </p:cNvSpPr>
          <p:nvPr>
            <p:ph type="title"/>
          </p:nvPr>
        </p:nvSpPr>
        <p:spPr>
          <a:xfrm>
            <a:off x="911695" y="4628601"/>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allow VB receive keystrokes</a:t>
            </a:r>
          </a:p>
        </p:txBody>
      </p:sp>
    </p:spTree>
    <p:extLst>
      <p:ext uri="{BB962C8B-B14F-4D97-AF65-F5344CB8AC3E}">
        <p14:creationId xmlns:p14="http://schemas.microsoft.com/office/powerpoint/2010/main" val="1207274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3843C7B0-EC1E-4DF3-830B-5B6C474642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9452"/>
            <a:ext cx="12192000" cy="4299777"/>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C9AC6018-023D-4535-9C42-A3ABF83F67C2}"/>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unlock and set permission</a:t>
            </a:r>
          </a:p>
        </p:txBody>
      </p:sp>
    </p:spTree>
    <p:extLst>
      <p:ext uri="{BB962C8B-B14F-4D97-AF65-F5344CB8AC3E}">
        <p14:creationId xmlns:p14="http://schemas.microsoft.com/office/powerpoint/2010/main" val="3226554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7B1428D7-9855-4F2F-86DD-428FBB4244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4084701"/>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1A5338E-4042-44F7-B61E-C463C4597EF3}"/>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set permission</a:t>
            </a:r>
          </a:p>
        </p:txBody>
      </p:sp>
    </p:spTree>
    <p:extLst>
      <p:ext uri="{BB962C8B-B14F-4D97-AF65-F5344CB8AC3E}">
        <p14:creationId xmlns:p14="http://schemas.microsoft.com/office/powerpoint/2010/main" val="2018535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4823-F8FD-4A46-9FB1-5B95004B14A5}"/>
              </a:ext>
            </a:extLst>
          </p:cNvPr>
          <p:cNvSpPr>
            <a:spLocks noGrp="1"/>
          </p:cNvSpPr>
          <p:nvPr>
            <p:ph type="title"/>
          </p:nvPr>
        </p:nvSpPr>
        <p:spPr/>
        <p:txBody>
          <a:bodyPr/>
          <a:lstStyle/>
          <a:p>
            <a:pPr algn="ctr"/>
            <a:r>
              <a:rPr lang="en-US" dirty="0"/>
              <a:t>Install Windows 10 on Mac using ISO file</a:t>
            </a:r>
          </a:p>
        </p:txBody>
      </p:sp>
      <p:sp>
        <p:nvSpPr>
          <p:cNvPr id="3" name="Content Placeholder 2">
            <a:extLst>
              <a:ext uri="{FF2B5EF4-FFF2-40B4-BE49-F238E27FC236}">
                <a16:creationId xmlns:a16="http://schemas.microsoft.com/office/drawing/2014/main" id="{8F3F2103-AB07-4295-AA1A-653F405655DF}"/>
              </a:ext>
            </a:extLst>
          </p:cNvPr>
          <p:cNvSpPr>
            <a:spLocks noGrp="1"/>
          </p:cNvSpPr>
          <p:nvPr>
            <p:ph idx="1"/>
          </p:nvPr>
        </p:nvSpPr>
        <p:spPr/>
        <p:txBody>
          <a:bodyPr>
            <a:normAutofit/>
          </a:bodyPr>
          <a:lstStyle/>
          <a:p>
            <a:r>
              <a:rPr lang="en-US" sz="3600" dirty="0">
                <a:solidFill>
                  <a:srgbClr val="FF0000"/>
                </a:solidFill>
              </a:rPr>
              <a:t>Click</a:t>
            </a:r>
            <a:r>
              <a:rPr lang="en-US" sz="3600" dirty="0"/>
              <a:t> “Settings” from the top</a:t>
            </a:r>
          </a:p>
          <a:p>
            <a:r>
              <a:rPr lang="en-US" sz="3600" dirty="0">
                <a:solidFill>
                  <a:srgbClr val="FF0000"/>
                </a:solidFill>
              </a:rPr>
              <a:t>Click</a:t>
            </a:r>
            <a:r>
              <a:rPr lang="en-US" sz="3600" dirty="0"/>
              <a:t> “Storage” from the top menu</a:t>
            </a:r>
          </a:p>
          <a:p>
            <a:endParaRPr lang="en-US" sz="3600" dirty="0"/>
          </a:p>
        </p:txBody>
      </p:sp>
    </p:spTree>
    <p:extLst>
      <p:ext uri="{BB962C8B-B14F-4D97-AF65-F5344CB8AC3E}">
        <p14:creationId xmlns:p14="http://schemas.microsoft.com/office/powerpoint/2010/main" val="3001471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6106D2DA-1E4B-483A-A791-8140B12FF5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6" y="-4768"/>
            <a:ext cx="12193866" cy="4215093"/>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2E43A716-E4A2-4064-A51F-11646108F542}"/>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click settings</a:t>
            </a:r>
          </a:p>
        </p:txBody>
      </p:sp>
    </p:spTree>
    <p:extLst>
      <p:ext uri="{BB962C8B-B14F-4D97-AF65-F5344CB8AC3E}">
        <p14:creationId xmlns:p14="http://schemas.microsoft.com/office/powerpoint/2010/main" val="550098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42CD8D83-39B4-4055-8B0E-ABE784E1DF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538" y="2384"/>
            <a:ext cx="11738113" cy="4082317"/>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2354E51-4309-471E-9007-FF01F5127D8C}"/>
              </a:ext>
            </a:extLst>
          </p:cNvPr>
          <p:cNvSpPr>
            <a:spLocks noGrp="1"/>
          </p:cNvSpPr>
          <p:nvPr>
            <p:ph type="title"/>
          </p:nvPr>
        </p:nvSpPr>
        <p:spPr>
          <a:xfrm>
            <a:off x="925032" y="4519486"/>
            <a:ext cx="10366743" cy="1054907"/>
          </a:xfrm>
        </p:spPr>
        <p:txBody>
          <a:bodyPr vert="horz" lIns="91440" tIns="45720" rIns="91440" bIns="45720" rtlCol="0" anchor="ctr">
            <a:normAutofit/>
          </a:bodyPr>
          <a:lstStyle/>
          <a:p>
            <a:pPr algn="ctr">
              <a:lnSpc>
                <a:spcPct val="83000"/>
              </a:lnSpc>
            </a:pPr>
            <a:r>
              <a:rPr lang="en-US" sz="3700" cap="all" spc="-100" dirty="0">
                <a:solidFill>
                  <a:schemeClr val="bg1"/>
                </a:solidFill>
              </a:rPr>
              <a:t>Install Windows 10 on Mac</a:t>
            </a:r>
            <a:br>
              <a:rPr lang="en-US" sz="3700" cap="all" spc="-100" dirty="0">
                <a:solidFill>
                  <a:schemeClr val="bg1"/>
                </a:solidFill>
              </a:rPr>
            </a:br>
            <a:r>
              <a:rPr lang="en-US" sz="3700" cap="all" spc="-100" dirty="0">
                <a:solidFill>
                  <a:schemeClr val="bg1"/>
                </a:solidFill>
              </a:rPr>
              <a:t>click storage</a:t>
            </a:r>
          </a:p>
        </p:txBody>
      </p:sp>
    </p:spTree>
    <p:extLst>
      <p:ext uri="{BB962C8B-B14F-4D97-AF65-F5344CB8AC3E}">
        <p14:creationId xmlns:p14="http://schemas.microsoft.com/office/powerpoint/2010/main" val="169772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D3B0-DAFA-41B0-B12C-7253A916E8E4}"/>
              </a:ext>
            </a:extLst>
          </p:cNvPr>
          <p:cNvSpPr>
            <a:spLocks noGrp="1"/>
          </p:cNvSpPr>
          <p:nvPr>
            <p:ph type="title"/>
          </p:nvPr>
        </p:nvSpPr>
        <p:spPr/>
        <p:txBody>
          <a:bodyPr/>
          <a:lstStyle/>
          <a:p>
            <a:pPr algn="ctr"/>
            <a:r>
              <a:rPr lang="en-US"/>
              <a:t>Install Windows 10 on Mac using ISO file</a:t>
            </a:r>
          </a:p>
        </p:txBody>
      </p:sp>
      <p:sp>
        <p:nvSpPr>
          <p:cNvPr id="3" name="Content Placeholder 2">
            <a:extLst>
              <a:ext uri="{FF2B5EF4-FFF2-40B4-BE49-F238E27FC236}">
                <a16:creationId xmlns:a16="http://schemas.microsoft.com/office/drawing/2014/main" id="{4430BEB4-5764-4D95-A916-C56C195F26E4}"/>
              </a:ext>
            </a:extLst>
          </p:cNvPr>
          <p:cNvSpPr>
            <a:spLocks noGrp="1"/>
          </p:cNvSpPr>
          <p:nvPr>
            <p:ph idx="1"/>
          </p:nvPr>
        </p:nvSpPr>
        <p:spPr/>
        <p:txBody>
          <a:bodyPr/>
          <a:lstStyle/>
          <a:p>
            <a:r>
              <a:rPr lang="en-US" sz="2800" dirty="0">
                <a:solidFill>
                  <a:srgbClr val="FF0000"/>
                </a:solidFill>
              </a:rPr>
              <a:t>Select </a:t>
            </a:r>
            <a:r>
              <a:rPr lang="en-US" sz="2800" dirty="0"/>
              <a:t>“Empty” on the left-hand side</a:t>
            </a:r>
          </a:p>
          <a:p>
            <a:r>
              <a:rPr lang="en-US" sz="2800" dirty="0"/>
              <a:t>On the “Optical Drive” right-hand side, </a:t>
            </a:r>
            <a:r>
              <a:rPr lang="en-US" sz="2800" dirty="0">
                <a:solidFill>
                  <a:srgbClr val="FF0000"/>
                </a:solidFill>
              </a:rPr>
              <a:t>click</a:t>
            </a:r>
            <a:r>
              <a:rPr lang="en-US" sz="2800" dirty="0"/>
              <a:t> the blue bell shape, </a:t>
            </a:r>
            <a:r>
              <a:rPr lang="en-US" sz="2800" dirty="0">
                <a:solidFill>
                  <a:srgbClr val="FF0000"/>
                </a:solidFill>
              </a:rPr>
              <a:t>select </a:t>
            </a:r>
            <a:r>
              <a:rPr lang="en-US" sz="2800" dirty="0"/>
              <a:t>“Choose a disk file…”</a:t>
            </a:r>
          </a:p>
          <a:p>
            <a:r>
              <a:rPr lang="en-US" sz="2800" dirty="0">
                <a:solidFill>
                  <a:srgbClr val="FF0000"/>
                </a:solidFill>
              </a:rPr>
              <a:t>Click </a:t>
            </a:r>
            <a:r>
              <a:rPr lang="en-US" sz="2800" dirty="0"/>
              <a:t>“Start” to install Windows 10</a:t>
            </a:r>
          </a:p>
          <a:p>
            <a:r>
              <a:rPr lang="en-US" sz="2800" dirty="0"/>
              <a:t>Then, follow the Windows 10 installation using “default” options all the time.</a:t>
            </a:r>
          </a:p>
          <a:p>
            <a:endParaRPr lang="en-US" dirty="0"/>
          </a:p>
        </p:txBody>
      </p:sp>
    </p:spTree>
    <p:extLst>
      <p:ext uri="{BB962C8B-B14F-4D97-AF65-F5344CB8AC3E}">
        <p14:creationId xmlns:p14="http://schemas.microsoft.com/office/powerpoint/2010/main" val="3251192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8C9E1B96-033E-40C3-A385-ECC8C2BBBE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513" y="-129209"/>
            <a:ext cx="12016409" cy="4339533"/>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F941912-F248-4404-B086-8E6D9F000E25}"/>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select “Empty”</a:t>
            </a:r>
          </a:p>
        </p:txBody>
      </p:sp>
    </p:spTree>
    <p:extLst>
      <p:ext uri="{BB962C8B-B14F-4D97-AF65-F5344CB8AC3E}">
        <p14:creationId xmlns:p14="http://schemas.microsoft.com/office/powerpoint/2010/main" val="2988391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467E79F1-63E1-4688-9FDE-860F0BA170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4210325"/>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C65B1189-0C1E-4DE8-87B0-4AD7709838F1}"/>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choose a disk file</a:t>
            </a:r>
          </a:p>
        </p:txBody>
      </p:sp>
    </p:spTree>
    <p:extLst>
      <p:ext uri="{BB962C8B-B14F-4D97-AF65-F5344CB8AC3E}">
        <p14:creationId xmlns:p14="http://schemas.microsoft.com/office/powerpoint/2010/main" val="112001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F947-2F46-4115-B53D-DAF2B7A4253B}"/>
              </a:ext>
            </a:extLst>
          </p:cNvPr>
          <p:cNvSpPr>
            <a:spLocks noGrp="1"/>
          </p:cNvSpPr>
          <p:nvPr>
            <p:ph type="title"/>
          </p:nvPr>
        </p:nvSpPr>
        <p:spPr/>
        <p:txBody>
          <a:bodyPr/>
          <a:lstStyle/>
          <a:p>
            <a:pPr algn="ctr"/>
            <a:r>
              <a:rPr lang="en-US" dirty="0"/>
              <a:t>Install and setup VirtualBox 6.1.4 Platform Packages on your Mac</a:t>
            </a:r>
          </a:p>
        </p:txBody>
      </p:sp>
      <p:sp>
        <p:nvSpPr>
          <p:cNvPr id="3" name="Content Placeholder 2">
            <a:extLst>
              <a:ext uri="{FF2B5EF4-FFF2-40B4-BE49-F238E27FC236}">
                <a16:creationId xmlns:a16="http://schemas.microsoft.com/office/drawing/2014/main" id="{4871E5AD-58CC-4120-AF17-F2655BA39587}"/>
              </a:ext>
            </a:extLst>
          </p:cNvPr>
          <p:cNvSpPr>
            <a:spLocks noGrp="1"/>
          </p:cNvSpPr>
          <p:nvPr>
            <p:ph idx="1"/>
          </p:nvPr>
        </p:nvSpPr>
        <p:spPr/>
        <p:txBody>
          <a:bodyPr>
            <a:normAutofit fontScale="92500" lnSpcReduction="10000"/>
          </a:bodyPr>
          <a:lstStyle/>
          <a:p>
            <a:pPr lvl="0"/>
            <a:r>
              <a:rPr lang="en-US" sz="2400" dirty="0"/>
              <a:t>Video: </a:t>
            </a:r>
            <a:r>
              <a:rPr lang="en-US" sz="2400" u="sng" dirty="0">
                <a:hlinkClick r:id="rId2"/>
              </a:rPr>
              <a:t>https://www.youtube.com/watch?v=ogtSW0wDo4E</a:t>
            </a:r>
            <a:endParaRPr lang="en-US" sz="2400" dirty="0"/>
          </a:p>
          <a:p>
            <a:pPr lvl="0"/>
            <a:r>
              <a:rPr lang="en-US" sz="2400" dirty="0"/>
              <a:t>Or Video: </a:t>
            </a:r>
            <a:r>
              <a:rPr lang="en-US" sz="2400" u="sng" dirty="0">
                <a:hlinkClick r:id="rId3"/>
              </a:rPr>
              <a:t>https://www.youtube.com/watch?v=lEvM-No4eQo</a:t>
            </a:r>
            <a:endParaRPr lang="en-US" sz="2400" dirty="0"/>
          </a:p>
          <a:p>
            <a:endParaRPr lang="en-US" sz="2400" dirty="0"/>
          </a:p>
          <a:p>
            <a:r>
              <a:rPr lang="en-US" sz="2400" b="1" dirty="0">
                <a:highlight>
                  <a:srgbClr val="FFFF00"/>
                </a:highlight>
              </a:rPr>
              <a:t>Download</a:t>
            </a:r>
            <a:r>
              <a:rPr lang="en-US" sz="2400" dirty="0"/>
              <a:t> VirtualBox 6.1.4 Platform Packages (126MB)</a:t>
            </a:r>
          </a:p>
          <a:p>
            <a:r>
              <a:rPr lang="en-US" sz="2400" dirty="0">
                <a:solidFill>
                  <a:srgbClr val="FF0000"/>
                </a:solidFill>
              </a:rPr>
              <a:t>Go to </a:t>
            </a:r>
            <a:r>
              <a:rPr lang="en-US" sz="2400" u="sng" dirty="0">
                <a:hlinkClick r:id="rId4"/>
              </a:rPr>
              <a:t>https://www.virtualbox.org/</a:t>
            </a:r>
            <a:endParaRPr lang="en-US" sz="2400" u="sng" dirty="0"/>
          </a:p>
          <a:p>
            <a:r>
              <a:rPr lang="en-US" sz="2400" dirty="0">
                <a:solidFill>
                  <a:srgbClr val="FF0000"/>
                </a:solidFill>
              </a:rPr>
              <a:t>Click </a:t>
            </a:r>
            <a:r>
              <a:rPr lang="en-US" sz="2400" dirty="0"/>
              <a:t>“Download VirtualBox 6.1”  (or from left-hand menu, click “Downloads”, then “OS X hosts”)</a:t>
            </a:r>
          </a:p>
          <a:p>
            <a:pPr lvl="0"/>
            <a:r>
              <a:rPr lang="en-US" sz="2400" dirty="0">
                <a:solidFill>
                  <a:srgbClr val="FF0000"/>
                </a:solidFill>
              </a:rPr>
              <a:t>Click</a:t>
            </a:r>
            <a:r>
              <a:rPr lang="en-US" sz="2400" dirty="0"/>
              <a:t> “OS X hosts” to download </a:t>
            </a:r>
          </a:p>
          <a:p>
            <a:pPr lvl="0"/>
            <a:r>
              <a:rPr lang="en-US" sz="2400" dirty="0">
                <a:solidFill>
                  <a:srgbClr val="FF0000"/>
                </a:solidFill>
              </a:rPr>
              <a:t>Filename</a:t>
            </a:r>
            <a:r>
              <a:rPr lang="en-US" sz="2400" dirty="0"/>
              <a:t>:  VirtualBox-6.1.4-136177-OSX.dmg  (126MB)</a:t>
            </a:r>
          </a:p>
          <a:p>
            <a:endParaRPr lang="en-US" dirty="0"/>
          </a:p>
          <a:p>
            <a:endParaRPr lang="en-US" dirty="0"/>
          </a:p>
          <a:p>
            <a:endParaRPr lang="en-US" dirty="0"/>
          </a:p>
        </p:txBody>
      </p:sp>
    </p:spTree>
    <p:extLst>
      <p:ext uri="{BB962C8B-B14F-4D97-AF65-F5344CB8AC3E}">
        <p14:creationId xmlns:p14="http://schemas.microsoft.com/office/powerpoint/2010/main" val="4004790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1993E1B9-41F7-4277-B23C-070B5FD5E7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392" y="0"/>
            <a:ext cx="11986592" cy="4251127"/>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D0FAFF04-FD36-447B-945B-50BCC9A64132}"/>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select the iso file</a:t>
            </a:r>
          </a:p>
        </p:txBody>
      </p:sp>
    </p:spTree>
    <p:extLst>
      <p:ext uri="{BB962C8B-B14F-4D97-AF65-F5344CB8AC3E}">
        <p14:creationId xmlns:p14="http://schemas.microsoft.com/office/powerpoint/2010/main" val="1511322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C0AE254F-0890-434F-92B5-63606F062C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768"/>
            <a:ext cx="12192000" cy="4215093"/>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7A816FC-3E83-4A05-8C51-A425486F1212}"/>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Select the ISO file</a:t>
            </a:r>
          </a:p>
        </p:txBody>
      </p:sp>
    </p:spTree>
    <p:extLst>
      <p:ext uri="{BB962C8B-B14F-4D97-AF65-F5344CB8AC3E}">
        <p14:creationId xmlns:p14="http://schemas.microsoft.com/office/powerpoint/2010/main" val="1371865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68F67D37-B3A2-4781-AD36-1C36A9ED4A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768"/>
            <a:ext cx="12192000" cy="4255895"/>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F765E70F-8A2E-4D49-99CE-9F22F1E464B7}"/>
              </a:ext>
            </a:extLst>
          </p:cNvPr>
          <p:cNvSpPr>
            <a:spLocks noGrp="1"/>
          </p:cNvSpPr>
          <p:nvPr>
            <p:ph type="title"/>
          </p:nvPr>
        </p:nvSpPr>
        <p:spPr>
          <a:xfrm>
            <a:off x="925032" y="4519486"/>
            <a:ext cx="10366743" cy="1054907"/>
          </a:xfrm>
        </p:spPr>
        <p:txBody>
          <a:bodyPr vert="horz" lIns="91440" tIns="45720" rIns="91440" bIns="45720" rtlCol="0" anchor="ctr">
            <a:normAutofit/>
          </a:bodyPr>
          <a:lstStyle/>
          <a:p>
            <a:pPr algn="ctr">
              <a:lnSpc>
                <a:spcPct val="83000"/>
              </a:lnSpc>
            </a:pPr>
            <a:r>
              <a:rPr lang="en-US" sz="4800" cap="all" spc="-100">
                <a:solidFill>
                  <a:schemeClr val="bg1"/>
                </a:solidFill>
              </a:rPr>
              <a:t>Install Windows 10 on Mac</a:t>
            </a:r>
          </a:p>
        </p:txBody>
      </p:sp>
    </p:spTree>
    <p:extLst>
      <p:ext uri="{BB962C8B-B14F-4D97-AF65-F5344CB8AC3E}">
        <p14:creationId xmlns:p14="http://schemas.microsoft.com/office/powerpoint/2010/main" val="1372524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0432981D-9BD3-4275-AC66-97E4A21AA6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384"/>
            <a:ext cx="12192000" cy="4082317"/>
          </a:xfrm>
          <a:prstGeom prst="rect">
            <a:avLst/>
          </a:prstGeom>
        </p:spPr>
      </p:pic>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0B0A19C4-3190-47D7-A585-F0C39B4C30FE}"/>
              </a:ext>
            </a:extLst>
          </p:cNvPr>
          <p:cNvSpPr>
            <a:spLocks noGrp="1"/>
          </p:cNvSpPr>
          <p:nvPr>
            <p:ph type="title"/>
          </p:nvPr>
        </p:nvSpPr>
        <p:spPr>
          <a:xfrm>
            <a:off x="925032" y="4519486"/>
            <a:ext cx="10366743" cy="1054907"/>
          </a:xfrm>
        </p:spPr>
        <p:txBody>
          <a:bodyPr vert="horz" lIns="91440" tIns="45720" rIns="91440" bIns="45720" rtlCol="0" anchor="ctr">
            <a:normAutofit fontScale="90000"/>
          </a:bodyPr>
          <a:lstStyle/>
          <a:p>
            <a:pPr algn="ctr">
              <a:lnSpc>
                <a:spcPct val="83000"/>
              </a:lnSpc>
            </a:pPr>
            <a:r>
              <a:rPr lang="en-US" sz="4800" cap="all" spc="-100" dirty="0">
                <a:solidFill>
                  <a:schemeClr val="bg1"/>
                </a:solidFill>
              </a:rPr>
              <a:t>Install Windows 10 on Mac</a:t>
            </a:r>
            <a:br>
              <a:rPr lang="en-US" sz="4800" cap="all" spc="-100" dirty="0">
                <a:solidFill>
                  <a:schemeClr val="bg1"/>
                </a:solidFill>
              </a:rPr>
            </a:br>
            <a:r>
              <a:rPr lang="en-US" sz="4800" cap="all" spc="-100" dirty="0">
                <a:solidFill>
                  <a:schemeClr val="bg1"/>
                </a:solidFill>
              </a:rPr>
              <a:t>click start to install windows 10</a:t>
            </a:r>
          </a:p>
        </p:txBody>
      </p:sp>
    </p:spTree>
    <p:extLst>
      <p:ext uri="{BB962C8B-B14F-4D97-AF65-F5344CB8AC3E}">
        <p14:creationId xmlns:p14="http://schemas.microsoft.com/office/powerpoint/2010/main" val="2442909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500E-45C3-4312-8E7E-62D6541630BB}"/>
              </a:ext>
            </a:extLst>
          </p:cNvPr>
          <p:cNvSpPr>
            <a:spLocks noGrp="1"/>
          </p:cNvSpPr>
          <p:nvPr>
            <p:ph type="title"/>
          </p:nvPr>
        </p:nvSpPr>
        <p:spPr/>
        <p:txBody>
          <a:bodyPr/>
          <a:lstStyle/>
          <a:p>
            <a:pPr algn="ctr"/>
            <a:r>
              <a:rPr lang="en-US" dirty="0"/>
              <a:t>Windows date command</a:t>
            </a:r>
          </a:p>
        </p:txBody>
      </p:sp>
      <p:sp>
        <p:nvSpPr>
          <p:cNvPr id="3" name="Content Placeholder 2">
            <a:extLst>
              <a:ext uri="{FF2B5EF4-FFF2-40B4-BE49-F238E27FC236}">
                <a16:creationId xmlns:a16="http://schemas.microsoft.com/office/drawing/2014/main" id="{A13ABB5E-3895-40C6-A7C8-A136E8679D31}"/>
              </a:ext>
            </a:extLst>
          </p:cNvPr>
          <p:cNvSpPr>
            <a:spLocks noGrp="1"/>
          </p:cNvSpPr>
          <p:nvPr>
            <p:ph idx="1"/>
          </p:nvPr>
        </p:nvSpPr>
        <p:spPr/>
        <p:txBody>
          <a:bodyPr/>
          <a:lstStyle/>
          <a:p>
            <a:r>
              <a:rPr lang="en-US" sz="3600" dirty="0"/>
              <a:t>To verify you have installed VirtualBox and Windows, perform the following:</a:t>
            </a:r>
          </a:p>
          <a:p>
            <a:pPr lvl="1"/>
            <a:r>
              <a:rPr lang="en-US" sz="3600" dirty="0"/>
              <a:t>From the </a:t>
            </a:r>
            <a:r>
              <a:rPr lang="en-US" sz="3600" dirty="0" err="1"/>
              <a:t>cmd</a:t>
            </a:r>
            <a:r>
              <a:rPr lang="en-US" sz="3600" dirty="0"/>
              <a:t> terminal:</a:t>
            </a:r>
          </a:p>
          <a:p>
            <a:pPr lvl="2"/>
            <a:r>
              <a:rPr lang="en-US" sz="3600" dirty="0"/>
              <a:t>Issue command date/T, and screen print the result</a:t>
            </a:r>
          </a:p>
          <a:p>
            <a:pPr marL="274320" lvl="1" indent="0">
              <a:buNone/>
            </a:pPr>
            <a:endParaRPr lang="en-US" dirty="0"/>
          </a:p>
        </p:txBody>
      </p:sp>
    </p:spTree>
    <p:extLst>
      <p:ext uri="{BB962C8B-B14F-4D97-AF65-F5344CB8AC3E}">
        <p14:creationId xmlns:p14="http://schemas.microsoft.com/office/powerpoint/2010/main" val="1701358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B0CD73E-3EFF-44F4-A78B-CED9F5F27B11}"/>
              </a:ext>
            </a:extLst>
          </p:cNvPr>
          <p:cNvPicPr>
            <a:picLocks noGrp="1" noChangeAspect="1"/>
          </p:cNvPicPr>
          <p:nvPr>
            <p:ph idx="1"/>
          </p:nvPr>
        </p:nvPicPr>
        <p:blipFill rotWithShape="1">
          <a:blip r:embed="rId2"/>
          <a:srcRect b="45901"/>
          <a:stretch/>
        </p:blipFill>
        <p:spPr>
          <a:xfrm>
            <a:off x="-1" y="10"/>
            <a:ext cx="12192000" cy="4551026"/>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F189C9EB-E101-417D-B647-D8F874C5C370}"/>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Windows date command</a:t>
            </a:r>
          </a:p>
        </p:txBody>
      </p:sp>
    </p:spTree>
    <p:extLst>
      <p:ext uri="{BB962C8B-B14F-4D97-AF65-F5344CB8AC3E}">
        <p14:creationId xmlns:p14="http://schemas.microsoft.com/office/powerpoint/2010/main" val="2278375080"/>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0B5A-9FD7-4B8B-AD7C-EA81B06CFC59}"/>
              </a:ext>
            </a:extLst>
          </p:cNvPr>
          <p:cNvSpPr>
            <a:spLocks noGrp="1"/>
          </p:cNvSpPr>
          <p:nvPr>
            <p:ph type="title"/>
          </p:nvPr>
        </p:nvSpPr>
        <p:spPr/>
        <p:txBody>
          <a:bodyPr/>
          <a:lstStyle/>
          <a:p>
            <a:pPr algn="ctr"/>
            <a:r>
              <a:rPr lang="en-US" dirty="0"/>
              <a:t>Windows time command</a:t>
            </a:r>
          </a:p>
        </p:txBody>
      </p:sp>
      <p:sp>
        <p:nvSpPr>
          <p:cNvPr id="3" name="Content Placeholder 2">
            <a:extLst>
              <a:ext uri="{FF2B5EF4-FFF2-40B4-BE49-F238E27FC236}">
                <a16:creationId xmlns:a16="http://schemas.microsoft.com/office/drawing/2014/main" id="{F433C636-FEAB-4178-8F48-DDA86270D229}"/>
              </a:ext>
            </a:extLst>
          </p:cNvPr>
          <p:cNvSpPr>
            <a:spLocks noGrp="1"/>
          </p:cNvSpPr>
          <p:nvPr>
            <p:ph idx="1"/>
          </p:nvPr>
        </p:nvSpPr>
        <p:spPr/>
        <p:txBody>
          <a:bodyPr/>
          <a:lstStyle/>
          <a:p>
            <a:r>
              <a:rPr lang="en-US" sz="3200" dirty="0"/>
              <a:t>From the </a:t>
            </a:r>
            <a:r>
              <a:rPr lang="en-US" sz="3200" dirty="0" err="1"/>
              <a:t>cmd</a:t>
            </a:r>
            <a:r>
              <a:rPr lang="en-US" sz="3200" dirty="0"/>
              <a:t> terminal:</a:t>
            </a:r>
          </a:p>
          <a:p>
            <a:pPr lvl="1"/>
            <a:r>
              <a:rPr lang="en-US" sz="3200" dirty="0"/>
              <a:t>Issue command time/T, and screen print the result</a:t>
            </a:r>
          </a:p>
          <a:p>
            <a:endParaRPr lang="en-US" dirty="0"/>
          </a:p>
        </p:txBody>
      </p:sp>
    </p:spTree>
    <p:extLst>
      <p:ext uri="{BB962C8B-B14F-4D97-AF65-F5344CB8AC3E}">
        <p14:creationId xmlns:p14="http://schemas.microsoft.com/office/powerpoint/2010/main" val="3405830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96E7BD3-C163-40A0-A054-E74546B5EBE7}"/>
              </a:ext>
            </a:extLst>
          </p:cNvPr>
          <p:cNvPicPr>
            <a:picLocks noGrp="1" noChangeAspect="1"/>
          </p:cNvPicPr>
          <p:nvPr>
            <p:ph idx="1"/>
          </p:nvPr>
        </p:nvPicPr>
        <p:blipFill rotWithShape="1">
          <a:blip r:embed="rId2"/>
          <a:srcRect b="44494"/>
          <a:stretch/>
        </p:blipFill>
        <p:spPr>
          <a:xfrm>
            <a:off x="-1" y="10"/>
            <a:ext cx="12192000" cy="4551026"/>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59F427DA-C646-4BF1-BC52-1B63585C4703}"/>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Windows time command</a:t>
            </a:r>
          </a:p>
        </p:txBody>
      </p:sp>
    </p:spTree>
    <p:extLst>
      <p:ext uri="{BB962C8B-B14F-4D97-AF65-F5344CB8AC3E}">
        <p14:creationId xmlns:p14="http://schemas.microsoft.com/office/powerpoint/2010/main" val="2992315117"/>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BC00-25CE-4662-8074-1BBA1EA1F0E3}"/>
              </a:ext>
            </a:extLst>
          </p:cNvPr>
          <p:cNvSpPr>
            <a:spLocks noGrp="1"/>
          </p:cNvSpPr>
          <p:nvPr>
            <p:ph type="title"/>
          </p:nvPr>
        </p:nvSpPr>
        <p:spPr/>
        <p:txBody>
          <a:bodyPr/>
          <a:lstStyle/>
          <a:p>
            <a:pPr algn="ctr"/>
            <a:r>
              <a:rPr lang="en-US"/>
              <a:t>References</a:t>
            </a:r>
          </a:p>
        </p:txBody>
      </p:sp>
      <p:sp>
        <p:nvSpPr>
          <p:cNvPr id="3" name="Content Placeholder 2">
            <a:extLst>
              <a:ext uri="{FF2B5EF4-FFF2-40B4-BE49-F238E27FC236}">
                <a16:creationId xmlns:a16="http://schemas.microsoft.com/office/drawing/2014/main" id="{E8F388AF-387B-4CAC-B5B7-94AEA805EBF5}"/>
              </a:ext>
            </a:extLst>
          </p:cNvPr>
          <p:cNvSpPr>
            <a:spLocks noGrp="1"/>
          </p:cNvSpPr>
          <p:nvPr>
            <p:ph idx="1"/>
          </p:nvPr>
        </p:nvSpPr>
        <p:spPr/>
        <p:txBody>
          <a:bodyPr/>
          <a:lstStyle/>
          <a:p>
            <a:r>
              <a:rPr lang="en-US" dirty="0">
                <a:hlinkClick r:id="rId2"/>
              </a:rPr>
              <a:t>http://osxdaily.com/2015/03/25/install-run-windows-10-mac-virtualbox-os-x/</a:t>
            </a:r>
            <a:r>
              <a:rPr lang="en-US" dirty="0"/>
              <a:t> how to install win10</a:t>
            </a:r>
            <a:endParaRPr lang="en-US" dirty="0">
              <a:hlinkClick r:id="rId3"/>
            </a:endParaRPr>
          </a:p>
          <a:p>
            <a:r>
              <a:rPr lang="en-US" dirty="0">
                <a:hlinkClick r:id="rId3"/>
              </a:rPr>
              <a:t>https://www.virtualbox.org/</a:t>
            </a:r>
            <a:endParaRPr lang="en-US" dirty="0"/>
          </a:p>
          <a:p>
            <a:r>
              <a:rPr lang="en-US" dirty="0">
                <a:hlinkClick r:id="rId4"/>
              </a:rPr>
              <a:t>https://www.youtube.com/watch?v=lEvM-No4eQo</a:t>
            </a:r>
            <a:endParaRPr lang="en-US" dirty="0">
              <a:hlinkClick r:id="rId5"/>
            </a:endParaRPr>
          </a:p>
          <a:p>
            <a:r>
              <a:rPr lang="en-US" dirty="0">
                <a:hlinkClick r:id="rId5"/>
              </a:rPr>
              <a:t>https://www.youtube.com/watch?v=ogtSW0wDo4E</a:t>
            </a:r>
            <a:endParaRPr lang="en-US" dirty="0"/>
          </a:p>
          <a:p>
            <a:r>
              <a:rPr lang="en-US" dirty="0">
                <a:hlinkClick r:id="rId6"/>
              </a:rPr>
              <a:t>https://www.virtualbox.org/manual/ch01.html</a:t>
            </a:r>
            <a:endParaRPr lang="en-US" dirty="0"/>
          </a:p>
          <a:p>
            <a:r>
              <a:rPr lang="en-US" u="sng" dirty="0">
                <a:hlinkClick r:id="rId7"/>
              </a:rPr>
              <a:t>https://kb.iu.edu/d/ahjj</a:t>
            </a:r>
            <a:endParaRPr lang="en-US" dirty="0"/>
          </a:p>
          <a:p>
            <a:r>
              <a:rPr lang="en-US" dirty="0">
                <a:hlinkClick r:id="rId6"/>
              </a:rPr>
              <a:t>https://www.virtualbox.org/manual/ch01.html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14297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8" name="Rectangle 4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0" name="Rectangle 4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5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3" name="Straight Connector 5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77FF4E41-BF1D-479A-9F7C-A2F93B9E3141}"/>
              </a:ext>
            </a:extLst>
          </p:cNvPr>
          <p:cNvPicPr>
            <a:picLocks noGrp="1" noChangeAspect="1"/>
          </p:cNvPicPr>
          <p:nvPr>
            <p:ph idx="1"/>
          </p:nvPr>
        </p:nvPicPr>
        <p:blipFill>
          <a:blip r:embed="rId3"/>
          <a:stretch>
            <a:fillRect/>
          </a:stretch>
        </p:blipFill>
        <p:spPr>
          <a:xfrm>
            <a:off x="643192" y="1419463"/>
            <a:ext cx="6202238" cy="4015948"/>
          </a:xfrm>
          <a:prstGeom prst="rect">
            <a:avLst/>
          </a:prstGeom>
        </p:spPr>
      </p:pic>
      <p:sp>
        <p:nvSpPr>
          <p:cNvPr id="63" name="Rectangle 62">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65" name="Rectangle 64">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0B450019-F1BB-4B6C-BAE4-6EFD21A8326A}"/>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sz="3700" cap="all" spc="-100">
                <a:solidFill>
                  <a:schemeClr val="bg1"/>
                </a:solidFill>
              </a:rPr>
              <a:t>Download Oracle VM VirtualBox 6.1.4</a:t>
            </a:r>
          </a:p>
        </p:txBody>
      </p:sp>
      <p:sp>
        <p:nvSpPr>
          <p:cNvPr id="67" name="Rectangle 66">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9" name="Straight Connector 68">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16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ell phone&#10;&#10;Description automatically generated">
            <a:extLst>
              <a:ext uri="{FF2B5EF4-FFF2-40B4-BE49-F238E27FC236}">
                <a16:creationId xmlns:a16="http://schemas.microsoft.com/office/drawing/2014/main" id="{96B9435D-A639-4F9E-A523-00BE4505A925}"/>
              </a:ext>
            </a:extLst>
          </p:cNvPr>
          <p:cNvPicPr>
            <a:picLocks noGrp="1" noChangeAspect="1"/>
          </p:cNvPicPr>
          <p:nvPr>
            <p:ph idx="1"/>
          </p:nvPr>
        </p:nvPicPr>
        <p:blipFill>
          <a:blip r:embed="rId3"/>
          <a:stretch>
            <a:fillRect/>
          </a:stretch>
        </p:blipFill>
        <p:spPr>
          <a:xfrm>
            <a:off x="643192" y="1590025"/>
            <a:ext cx="6202238" cy="3674825"/>
          </a:xfrm>
          <a:prstGeom prst="rect">
            <a:avLst/>
          </a:prstGeom>
        </p:spPr>
      </p:pic>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3BDE2D3-40C1-4AA8-AC8E-4785B3F43900}"/>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sz="3700" cap="all" spc="-100">
                <a:solidFill>
                  <a:schemeClr val="bg1"/>
                </a:solidFill>
              </a:rPr>
              <a:t>Download Oracle VM VirtualBox 6.1.4</a:t>
            </a: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96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9B79-65B2-4EEA-9AD6-F3E3E8CF7A62}"/>
              </a:ext>
            </a:extLst>
          </p:cNvPr>
          <p:cNvSpPr>
            <a:spLocks noGrp="1"/>
          </p:cNvSpPr>
          <p:nvPr>
            <p:ph type="title"/>
          </p:nvPr>
        </p:nvSpPr>
        <p:spPr/>
        <p:txBody>
          <a:bodyPr/>
          <a:lstStyle/>
          <a:p>
            <a:pPr algn="ctr"/>
            <a:r>
              <a:rPr lang="en-US" dirty="0"/>
              <a:t>Install and setup VirtualBox 6.1.4 Platform Packages on your Mac</a:t>
            </a:r>
          </a:p>
        </p:txBody>
      </p:sp>
      <p:sp>
        <p:nvSpPr>
          <p:cNvPr id="3" name="Content Placeholder 2">
            <a:extLst>
              <a:ext uri="{FF2B5EF4-FFF2-40B4-BE49-F238E27FC236}">
                <a16:creationId xmlns:a16="http://schemas.microsoft.com/office/drawing/2014/main" id="{6441CE2F-7E64-41BB-BE4F-6ED7262550B5}"/>
              </a:ext>
            </a:extLst>
          </p:cNvPr>
          <p:cNvSpPr>
            <a:spLocks noGrp="1"/>
          </p:cNvSpPr>
          <p:nvPr>
            <p:ph idx="1"/>
          </p:nvPr>
        </p:nvSpPr>
        <p:spPr/>
        <p:txBody>
          <a:bodyPr/>
          <a:lstStyle/>
          <a:p>
            <a:r>
              <a:rPr lang="en-US" sz="3200" b="1" dirty="0">
                <a:highlight>
                  <a:srgbClr val="FFFF00"/>
                </a:highlight>
              </a:rPr>
              <a:t>Install</a:t>
            </a:r>
            <a:r>
              <a:rPr lang="en-US" sz="3200" dirty="0"/>
              <a:t> VirtualBox 6.1.4 Platform Packages on your Mac:</a:t>
            </a:r>
          </a:p>
          <a:p>
            <a:r>
              <a:rPr lang="en-US" sz="3200" dirty="0">
                <a:solidFill>
                  <a:srgbClr val="FF0000"/>
                </a:solidFill>
              </a:rPr>
              <a:t>Double click </a:t>
            </a:r>
            <a:r>
              <a:rPr lang="en-US" sz="3200" dirty="0"/>
              <a:t>the downloaded file to install VirtualBox 6.1.4.</a:t>
            </a:r>
          </a:p>
          <a:p>
            <a:r>
              <a:rPr lang="en-US" sz="3200" dirty="0"/>
              <a:t>Follow the screen prints to complete the installation of VirtualBox on your Mac.</a:t>
            </a:r>
          </a:p>
          <a:p>
            <a:endParaRPr lang="en-US" dirty="0"/>
          </a:p>
        </p:txBody>
      </p:sp>
    </p:spTree>
    <p:extLst>
      <p:ext uri="{BB962C8B-B14F-4D97-AF65-F5344CB8AC3E}">
        <p14:creationId xmlns:p14="http://schemas.microsoft.com/office/powerpoint/2010/main" val="307448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 screen&#10;&#10;Description automatically generated">
            <a:extLst>
              <a:ext uri="{FF2B5EF4-FFF2-40B4-BE49-F238E27FC236}">
                <a16:creationId xmlns:a16="http://schemas.microsoft.com/office/drawing/2014/main" id="{2F349CEF-90A8-4285-8D31-1D99DF575D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470" b="34805"/>
          <a:stretch/>
        </p:blipFill>
        <p:spPr>
          <a:xfrm>
            <a:off x="-1" y="10"/>
            <a:ext cx="12192000" cy="4551026"/>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4D739E0B-6502-427B-AC69-A7E1E4EC4485}"/>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Install VirtualBox 6.1.4 </a:t>
            </a:r>
          </a:p>
        </p:txBody>
      </p:sp>
    </p:spTree>
    <p:extLst>
      <p:ext uri="{BB962C8B-B14F-4D97-AF65-F5344CB8AC3E}">
        <p14:creationId xmlns:p14="http://schemas.microsoft.com/office/powerpoint/2010/main" val="1114842823"/>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313C22"/>
      </a:dk2>
      <a:lt2>
        <a:srgbClr val="E2E8E8"/>
      </a:lt2>
      <a:accent1>
        <a:srgbClr val="E73129"/>
      </a:accent1>
      <a:accent2>
        <a:srgbClr val="D56E17"/>
      </a:accent2>
      <a:accent3>
        <a:srgbClr val="B6A320"/>
      </a:accent3>
      <a:accent4>
        <a:srgbClr val="82B013"/>
      </a:accent4>
      <a:accent5>
        <a:srgbClr val="4EBB21"/>
      </a:accent5>
      <a:accent6>
        <a:srgbClr val="15BD2A"/>
      </a:accent6>
      <a:hlink>
        <a:srgbClr val="319095"/>
      </a:hlink>
      <a:folHlink>
        <a:srgbClr val="828282"/>
      </a:folHlink>
    </a:clrScheme>
    <a:fontScheme name="Savon">
      <a:majorFont>
        <a:latin typeface="Century Gothic"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0</TotalTime>
  <Words>1549</Words>
  <Application>Microsoft Office PowerPoint</Application>
  <PresentationFormat>Widescreen</PresentationFormat>
  <Paragraphs>144</Paragraphs>
  <Slides>58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Century Gothic</vt:lpstr>
      <vt:lpstr>Garamond</vt:lpstr>
      <vt:lpstr>Gill Sans MT</vt:lpstr>
      <vt:lpstr>SavonVTI</vt:lpstr>
      <vt:lpstr>Com 1008 an overview of cloud computing (non-technical)</vt:lpstr>
      <vt:lpstr>Learning Objectives</vt:lpstr>
      <vt:lpstr>How to Run Windows or Windows Programs on your Mac?</vt:lpstr>
      <vt:lpstr>What is Oracle VM VirtualBox?</vt:lpstr>
      <vt:lpstr>Install and setup VirtualBox 6.1.4 Platform Packages on your Mac</vt:lpstr>
      <vt:lpstr>Download Oracle VM VirtualBox 6.1.4</vt:lpstr>
      <vt:lpstr>Download Oracle VM VirtualBox 6.1.4</vt:lpstr>
      <vt:lpstr>Install and setup VirtualBox 6.1.4 Platform Packages on your Mac</vt:lpstr>
      <vt:lpstr>Install VirtualBox 6.1.4 </vt:lpstr>
      <vt:lpstr>Install VirtualBox 6.1.4</vt:lpstr>
      <vt:lpstr>Install VirtualBox 6.1.4</vt:lpstr>
      <vt:lpstr>For Using Windows to create the installation file </vt:lpstr>
      <vt:lpstr>For Using Windows to create the installation file </vt:lpstr>
      <vt:lpstr>For Using Windows to create the installation file </vt:lpstr>
      <vt:lpstr>Download media tool</vt:lpstr>
      <vt:lpstr>Double click the file to create ISO file</vt:lpstr>
      <vt:lpstr>Accept License terms</vt:lpstr>
      <vt:lpstr>Create installation media</vt:lpstr>
      <vt:lpstr>select windows 10 edition</vt:lpstr>
      <vt:lpstr>Select ISO file</vt:lpstr>
      <vt:lpstr>Save file as windows10.iso</vt:lpstr>
      <vt:lpstr>For Using Mac to create the Installation File</vt:lpstr>
      <vt:lpstr>Create win10</vt:lpstr>
      <vt:lpstr>Create file</vt:lpstr>
      <vt:lpstr>Create file</vt:lpstr>
      <vt:lpstr>Create file</vt:lpstr>
      <vt:lpstr>Ready to Install Windows 10 on Mac</vt:lpstr>
      <vt:lpstr>Install Windows10 on Mac using ISO file</vt:lpstr>
      <vt:lpstr>Install Windows 10 on Mac</vt:lpstr>
      <vt:lpstr>Install Windows 10 on Mac Click “NEW”</vt:lpstr>
      <vt:lpstr>Install Windows 10 on Mac Enter virtual machine name</vt:lpstr>
      <vt:lpstr>Install Windows 10 on Mac using ISO file </vt:lpstr>
      <vt:lpstr>Install Windows 10 on Mac enter Memory size</vt:lpstr>
      <vt:lpstr>Install Windows 10 on Mac select hard disk</vt:lpstr>
      <vt:lpstr>Install Windows 10 on Mac select hard disk file type</vt:lpstr>
      <vt:lpstr>Install Windows 10 on Mac using ISO file</vt:lpstr>
      <vt:lpstr>Install Windows 10 on Mac Select dynamically allocated</vt:lpstr>
      <vt:lpstr>Install Windows 10 on Mac select file location and size</vt:lpstr>
      <vt:lpstr>Install windows10 on mac part 1 vm set up</vt:lpstr>
      <vt:lpstr>Install Windows 10 on Mac using ISO file</vt:lpstr>
      <vt:lpstr>Install Windows 10 on Mac allow VB receive keystrokes</vt:lpstr>
      <vt:lpstr>Install Windows 10 on Mac unlock and set permission</vt:lpstr>
      <vt:lpstr>Install Windows 10 on Mac set permission</vt:lpstr>
      <vt:lpstr>Install Windows 10 on Mac using ISO file</vt:lpstr>
      <vt:lpstr>Install Windows 10 on Mac click settings</vt:lpstr>
      <vt:lpstr>Install Windows 10 on Mac click storage</vt:lpstr>
      <vt:lpstr>Install Windows 10 on Mac using ISO file</vt:lpstr>
      <vt:lpstr>Install Windows 10 on Mac select “Empty”</vt:lpstr>
      <vt:lpstr>Install Windows 10 on Mac choose a disk file</vt:lpstr>
      <vt:lpstr>Install Windows 10 on Mac select the iso file</vt:lpstr>
      <vt:lpstr>Install Windows 10 on Mac Select the ISO file</vt:lpstr>
      <vt:lpstr>Install Windows 10 on Mac</vt:lpstr>
      <vt:lpstr>Install Windows 10 on Mac click start to install windows 10</vt:lpstr>
      <vt:lpstr>Windows date command</vt:lpstr>
      <vt:lpstr>Windows date command</vt:lpstr>
      <vt:lpstr>Windows time command</vt:lpstr>
      <vt:lpstr>Windows time command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 1008 an overview of cloud computing (non-technical)</dc:title>
  <dc:creator>Hans Yip</dc:creator>
  <cp:lastModifiedBy>Hans Yip</cp:lastModifiedBy>
  <cp:revision>1</cp:revision>
  <dcterms:created xsi:type="dcterms:W3CDTF">2020-03-07T00:20:28Z</dcterms:created>
  <dcterms:modified xsi:type="dcterms:W3CDTF">2020-03-07T00:20:49Z</dcterms:modified>
</cp:coreProperties>
</file>