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4" r:id="rId3"/>
    <p:sldId id="319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85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1" autoAdjust="0"/>
    <p:restoredTop sz="94660"/>
  </p:normalViewPr>
  <p:slideViewPr>
    <p:cSldViewPr snapToGrid="0">
      <p:cViewPr varScale="1">
        <p:scale>
          <a:sx n="66" d="100"/>
          <a:sy n="66" d="100"/>
        </p:scale>
        <p:origin x="7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12/30/2019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12/30/2019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12/30/2019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windows/wsl/about" TargetMode="External"/><Relationship Id="rId2" Type="http://schemas.openxmlformats.org/officeDocument/2006/relationships/hyperlink" Target="https://www.computerhope.com/issues/ch001879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vmware.com/pdf/virtualization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windows/wsl/faq" TargetMode="External"/><Relationship Id="rId2" Type="http://schemas.openxmlformats.org/officeDocument/2006/relationships/hyperlink" Target="https://docs.microsoft.com/en-us/windows/wsl/abou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Bash_%28Unix_shell%2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en-us/windows/wsl/install-win1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store/apps/9N9TNGVNDL3Q" TargetMode="External"/><Relationship Id="rId2" Type="http://schemas.openxmlformats.org/officeDocument/2006/relationships/hyperlink" Target="https://docs.microsoft.com/en-us/windows/wsl/troubleshooting#check-your-build-numb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microsoft.com/en-us/windows/wsl/initialize-distr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Com 1008 an overview of cloud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783001"/>
            <a:ext cx="10656310" cy="42596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/>
              <a:t>Hans Yip</a:t>
            </a:r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13CFA-C1B7-47EF-8F55-A06F9780F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Launch Ubuntu 1804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8D6BD-BEF3-49A0-80F2-F259DCE50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Type ubuntu1804 on the command-line prompt (cmd.exe) or click on the Ubuntu tile in the Start Menu</a:t>
            </a:r>
          </a:p>
          <a:p>
            <a:r>
              <a:rPr lang="en-US" sz="3200" dirty="0"/>
              <a:t>To find out the ubuntu version from the command-line prompt, enter </a:t>
            </a:r>
            <a:r>
              <a:rPr lang="en-US" sz="3200" dirty="0" err="1"/>
              <a:t>lsb_release</a:t>
            </a:r>
            <a:r>
              <a:rPr lang="en-US" sz="3200" dirty="0"/>
              <a:t> –a</a:t>
            </a:r>
          </a:p>
          <a:p>
            <a:r>
              <a:rPr lang="en-US" sz="3200" dirty="0"/>
              <a:t>To find out kernel name: </a:t>
            </a:r>
            <a:r>
              <a:rPr lang="en-US" sz="3200" dirty="0" err="1"/>
              <a:t>uname</a:t>
            </a:r>
            <a:r>
              <a:rPr lang="en-US" sz="3200" dirty="0"/>
              <a:t> –s</a:t>
            </a:r>
          </a:p>
          <a:p>
            <a:r>
              <a:rPr lang="en-US" sz="3200" dirty="0"/>
              <a:t>To find out kernel release: </a:t>
            </a:r>
            <a:r>
              <a:rPr lang="en-US" sz="3200" dirty="0" err="1"/>
              <a:t>uname</a:t>
            </a:r>
            <a:r>
              <a:rPr lang="en-US" sz="3200" dirty="0"/>
              <a:t> –r</a:t>
            </a:r>
          </a:p>
          <a:p>
            <a:r>
              <a:rPr lang="en-US" sz="3200" dirty="0"/>
              <a:t>To find out kernel version: </a:t>
            </a:r>
            <a:r>
              <a:rPr lang="en-US" sz="3200" dirty="0" err="1"/>
              <a:t>uname</a:t>
            </a:r>
            <a:r>
              <a:rPr lang="en-US" sz="3200" dirty="0"/>
              <a:t> –v</a:t>
            </a:r>
          </a:p>
          <a:p>
            <a:r>
              <a:rPr lang="en-US" sz="3200" dirty="0"/>
              <a:t>To exit Linux, type exit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65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06C45-9504-41F0-83B0-A93E1C87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9CD27-4A6C-4B13-B651-6840A4E1E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://www.computerhope.com/issues/ch001879.htm</a:t>
            </a:r>
            <a:endParaRPr lang="en-US" sz="2000" dirty="0"/>
          </a:p>
          <a:p>
            <a:r>
              <a:rPr lang="en-US" sz="2000" dirty="0">
                <a:hlinkClick r:id="rId3"/>
              </a:rPr>
              <a:t>https://docs.microsoft.com/en-us/windows/wsl/about</a:t>
            </a:r>
            <a:endParaRPr lang="en-US" sz="2000" dirty="0">
              <a:hlinkClick r:id="rId4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2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DA08-7390-4611-BD7F-02C79976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EBF6-3F95-44F8-BF61-3DC2438DC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849624"/>
          </a:xfrm>
        </p:spPr>
        <p:txBody>
          <a:bodyPr>
            <a:normAutofit/>
          </a:bodyPr>
          <a:lstStyle/>
          <a:p>
            <a:r>
              <a:rPr lang="en-US" sz="2400" dirty="0"/>
              <a:t>Microsoft Windows 10 – Windows Subsystem for Linux 2 (WSL) (lab)</a:t>
            </a:r>
          </a:p>
          <a:p>
            <a:endParaRPr lang="en-US" sz="24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1298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F6CD7-69AF-4E96-9A93-65EAF6156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Windows Subsystem for Linux 2 (WSL)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17972-E09A-442B-A35C-E53C26A83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 Windows Subsystem for Linux (WSL) is a new Windows 10 feature that enables you to run native Linux command-line tools directly on Windows, alongside your traditional Windows desktop and modern store apps.</a:t>
            </a:r>
          </a:p>
          <a:p>
            <a:r>
              <a:rPr lang="en-US" sz="3200" dirty="0"/>
              <a:t>See the </a:t>
            </a:r>
            <a:r>
              <a:rPr lang="en-US" sz="3200" u="sng" dirty="0">
                <a:hlinkClick r:id="rId2"/>
              </a:rPr>
              <a:t>about page</a:t>
            </a:r>
            <a:r>
              <a:rPr lang="en-US" sz="3200" dirty="0"/>
              <a:t> for more details.</a:t>
            </a:r>
          </a:p>
          <a:p>
            <a:r>
              <a:rPr lang="en-US" sz="3200" dirty="0">
                <a:hlinkClick r:id="rId3"/>
              </a:rPr>
              <a:t>https://docs.microsoft.com/en-us/windows/wsl/faq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565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0FB43-14C4-49AD-929E-E3192536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is WSL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5E8A3-A442-42DF-AC09-296EE1FDC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This is primarily a tool for developers – especially web developers and those who work on or with open source projects. </a:t>
            </a:r>
          </a:p>
          <a:p>
            <a:r>
              <a:rPr lang="en-US" sz="3200" dirty="0"/>
              <a:t>This allows those who want/need to use Bash, common Linux tools (sed, </a:t>
            </a:r>
            <a:r>
              <a:rPr lang="en-US" sz="3200" dirty="0" err="1"/>
              <a:t>awk</a:t>
            </a:r>
            <a:r>
              <a:rPr lang="en-US" sz="3200" dirty="0"/>
              <a:t>, </a:t>
            </a:r>
            <a:r>
              <a:rPr lang="en-US" sz="3200" dirty="0" err="1"/>
              <a:t>etc</a:t>
            </a:r>
            <a:r>
              <a:rPr lang="en-US" sz="3200" dirty="0"/>
              <a:t>…) and many Linux-first tools (Ruby, Python, </a:t>
            </a:r>
            <a:r>
              <a:rPr lang="en-US" sz="3200" dirty="0" err="1"/>
              <a:t>etc</a:t>
            </a:r>
            <a:r>
              <a:rPr lang="en-US" sz="3200" dirty="0"/>
              <a:t>…) to use their toolchain on Windows.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91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E0863-04CC-4F75-A4BB-22C969182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can I do with WSL?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225E6-FB50-451B-AAA4-A916FF10D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WSL provides an application called Bash.exe that, when started, opens a Windows console running the Bash shell. </a:t>
            </a:r>
          </a:p>
          <a:p>
            <a:r>
              <a:rPr lang="en-US" sz="2400" dirty="0"/>
              <a:t>Using Bash, you can run command-line Linux tools and apps.</a:t>
            </a:r>
          </a:p>
          <a:p>
            <a:r>
              <a:rPr lang="en-US" sz="2400" dirty="0"/>
              <a:t>For example, type </a:t>
            </a:r>
            <a:r>
              <a:rPr lang="en-US" sz="2400" dirty="0" err="1"/>
              <a:t>lsb_release</a:t>
            </a:r>
            <a:r>
              <a:rPr lang="en-US" sz="2400" dirty="0"/>
              <a:t> –a and hit enter; you will see details of the Linux distro currently running.</a:t>
            </a:r>
          </a:p>
          <a:p>
            <a:r>
              <a:rPr lang="en-US" sz="2400" dirty="0"/>
              <a:t>You can also access your local machine’s filesystem from within the Linux Bash shell – you will find your local drives mounted under the /</a:t>
            </a:r>
            <a:r>
              <a:rPr lang="en-US" sz="2400" dirty="0" err="1"/>
              <a:t>mnt</a:t>
            </a:r>
            <a:r>
              <a:rPr lang="en-US" sz="2400" dirty="0"/>
              <a:t> folder. </a:t>
            </a:r>
          </a:p>
          <a:p>
            <a:r>
              <a:rPr lang="en-US" sz="2400" dirty="0"/>
              <a:t>For example, your c: drive is mounted under /</a:t>
            </a:r>
            <a:r>
              <a:rPr lang="en-US" sz="2400" dirty="0" err="1"/>
              <a:t>mnt</a:t>
            </a:r>
            <a:r>
              <a:rPr lang="en-US" sz="2400" dirty="0"/>
              <a:t>/c: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9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CFA6C-5A2A-433F-8702-C6A095A6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Bash?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6B790-28FC-43CB-921D-444A02302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u="sng" dirty="0">
                <a:hlinkClick r:id="rId2"/>
              </a:rPr>
              <a:t>Bash</a:t>
            </a:r>
            <a:r>
              <a:rPr lang="en-US" sz="3200" dirty="0"/>
              <a:t> is a popular text-based shell and command-language. </a:t>
            </a:r>
          </a:p>
          <a:p>
            <a:r>
              <a:rPr lang="en-US" sz="3200" dirty="0"/>
              <a:t>It is the default shell included within Ubuntu and other Linux distros, and in macOS. </a:t>
            </a:r>
          </a:p>
          <a:p>
            <a:r>
              <a:rPr lang="en-US" sz="3200" dirty="0"/>
              <a:t>Users type commands into a shell to execute scripts and/or run commands and tools to accomplish many tasks.</a:t>
            </a:r>
          </a:p>
        </p:txBody>
      </p:sp>
    </p:spTree>
    <p:extLst>
      <p:ext uri="{BB962C8B-B14F-4D97-AF65-F5344CB8AC3E}">
        <p14:creationId xmlns:p14="http://schemas.microsoft.com/office/powerpoint/2010/main" val="4137432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F8C20-84B5-4319-9A51-31A8D930D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Would I use WSL rather than Linux in a VM?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73607-1714-4AC8-90E3-03A1F909A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WSL requires fewer resources (CPU, memory, and storage) than a full virtual machine. </a:t>
            </a:r>
          </a:p>
          <a:p>
            <a:r>
              <a:rPr lang="en-US" sz="2800" dirty="0"/>
              <a:t>WSL also allows you to run Linux command-line tools and apps alongside your Windows command-line, desktop and store apps, and to access your Windows files from within Linux. </a:t>
            </a:r>
          </a:p>
          <a:p>
            <a:r>
              <a:rPr lang="en-US" sz="2800" dirty="0"/>
              <a:t>This enables you to use Windows apps and Linux command-line tools on the same set of files if you wish.</a:t>
            </a:r>
          </a:p>
        </p:txBody>
      </p:sp>
    </p:spTree>
    <p:extLst>
      <p:ext uri="{BB962C8B-B14F-4D97-AF65-F5344CB8AC3E}">
        <p14:creationId xmlns:p14="http://schemas.microsoft.com/office/powerpoint/2010/main" val="337362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48669-BD65-48A7-8F54-ABE7E7B9C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Install Windows Subsystem for Linux 2 (WSL) with Ubuntu 18.04 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8B7E1-22FA-4893-A747-68076DEC3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5600" dirty="0"/>
              <a:t>Before installing any Linux distros for WSL, you must ensure that the "Windows Subsystem for Linux" optional feature is enabled:</a:t>
            </a:r>
          </a:p>
          <a:p>
            <a:pPr lvl="0"/>
            <a:r>
              <a:rPr lang="en-US" sz="5600" dirty="0"/>
              <a:t>Open PowerShell as Administrator and run:</a:t>
            </a:r>
          </a:p>
          <a:p>
            <a:r>
              <a:rPr lang="en-US" sz="5600" dirty="0" err="1"/>
              <a:t>PowerShellCopy</a:t>
            </a:r>
            <a:endParaRPr lang="en-US" sz="5600" dirty="0"/>
          </a:p>
          <a:p>
            <a:r>
              <a:rPr lang="en-US" sz="5600" dirty="0"/>
              <a:t>Enable-</a:t>
            </a:r>
            <a:r>
              <a:rPr lang="en-US" sz="5600" dirty="0" err="1"/>
              <a:t>WindowsOptionalFeature</a:t>
            </a:r>
            <a:r>
              <a:rPr lang="en-US" sz="5600" dirty="0"/>
              <a:t> -Online -</a:t>
            </a:r>
            <a:r>
              <a:rPr lang="en-US" sz="5600" dirty="0" err="1"/>
              <a:t>FeatureName</a:t>
            </a:r>
            <a:r>
              <a:rPr lang="en-US" sz="5600" dirty="0"/>
              <a:t> Microsoft-Windows-Subsystem-Linux</a:t>
            </a:r>
          </a:p>
          <a:p>
            <a:pPr lvl="0"/>
            <a:r>
              <a:rPr lang="en-US" sz="5600" dirty="0"/>
              <a:t>Restart your computer when prompted.</a:t>
            </a:r>
          </a:p>
          <a:p>
            <a:r>
              <a:rPr lang="en-US" sz="5600" dirty="0"/>
              <a:t>--------------------------------------------------------------------------------</a:t>
            </a:r>
          </a:p>
          <a:p>
            <a:r>
              <a:rPr lang="en-US" sz="5600" dirty="0"/>
              <a:t>OR</a:t>
            </a:r>
          </a:p>
          <a:p>
            <a:r>
              <a:rPr lang="en-US" sz="5600" dirty="0"/>
              <a:t>Start Window, Click Settings</a:t>
            </a:r>
          </a:p>
          <a:p>
            <a:r>
              <a:rPr lang="en-US" sz="5600" dirty="0"/>
              <a:t>Click apps, click Programs and Features (on the right hand side)</a:t>
            </a:r>
          </a:p>
          <a:p>
            <a:r>
              <a:rPr lang="en-US" sz="5600" dirty="0"/>
              <a:t>Click Turns Windows features on or off (on the left hand side)</a:t>
            </a:r>
          </a:p>
          <a:p>
            <a:r>
              <a:rPr lang="en-US" sz="5600" dirty="0"/>
              <a:t>Check Windows Subsystem for Linux.</a:t>
            </a:r>
          </a:p>
          <a:p>
            <a:r>
              <a:rPr lang="en-US" sz="5600" dirty="0"/>
              <a:t>Restart the computer.</a:t>
            </a:r>
          </a:p>
          <a:p>
            <a:r>
              <a:rPr lang="en-US" sz="5600" dirty="0"/>
              <a:t>To run WSL, enter wsl.exe</a:t>
            </a:r>
          </a:p>
          <a:p>
            <a:r>
              <a:rPr lang="en-US" sz="5600" u="sng" dirty="0">
                <a:hlinkClick r:id="rId2"/>
              </a:rPr>
              <a:t>https://docs.microsoft.com/en-us/windows/wsl/install-win10</a:t>
            </a:r>
            <a:endParaRPr lang="en-US" sz="5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40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D33FE-C4C9-4882-8619-AFA12031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Install Ubuntu Linux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E56F6-E63D-4686-86AA-01C33251F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This section is for Windows build 16215 or later. Follow these steps to </a:t>
            </a:r>
            <a:r>
              <a:rPr lang="en-US" sz="3200" u="sng" dirty="0">
                <a:hlinkClick r:id="rId2"/>
              </a:rPr>
              <a:t>check your build</a:t>
            </a:r>
            <a:r>
              <a:rPr lang="en-US" sz="3200" dirty="0"/>
              <a:t>.</a:t>
            </a:r>
          </a:p>
          <a:p>
            <a:r>
              <a:rPr lang="en-US" sz="3200" dirty="0"/>
              <a:t>Open the Microsoft Store and choose Ubuntu 18.04 LTS </a:t>
            </a:r>
          </a:p>
          <a:p>
            <a:pPr lvl="1"/>
            <a:r>
              <a:rPr lang="en-US" sz="3200" u="sng" dirty="0">
                <a:hlinkClick r:id="rId3"/>
              </a:rPr>
              <a:t>Ubuntu 18.04 LTS</a:t>
            </a:r>
            <a:endParaRPr lang="en-US" sz="3200" dirty="0"/>
          </a:p>
          <a:p>
            <a:r>
              <a:rPr lang="en-US" sz="3200" dirty="0"/>
              <a:t>From the distro’s page, select “Get”</a:t>
            </a:r>
          </a:p>
          <a:p>
            <a:r>
              <a:rPr lang="en-US" sz="3200" dirty="0"/>
              <a:t>Now that your Linux distro is installed, you must </a:t>
            </a:r>
            <a:r>
              <a:rPr lang="en-US" sz="3200" u="sng" dirty="0">
                <a:hlinkClick r:id="rId4"/>
              </a:rPr>
              <a:t>initialize your new distro instance</a:t>
            </a:r>
            <a:r>
              <a:rPr lang="en-US" sz="3200" dirty="0"/>
              <a:t> once, before it can be used.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284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698</Words>
  <Application>Microsoft Office PowerPoint</Application>
  <PresentationFormat>Widescreen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Century Gothic</vt:lpstr>
      <vt:lpstr>Garamond</vt:lpstr>
      <vt:lpstr>Gill Sans MT</vt:lpstr>
      <vt:lpstr>SavonVTI</vt:lpstr>
      <vt:lpstr>Com 1008 an overview of cloud computing</vt:lpstr>
      <vt:lpstr>Learning Objectives</vt:lpstr>
      <vt:lpstr>The Windows Subsystem for Linux 2 (WSL)</vt:lpstr>
      <vt:lpstr>Who is WSL for?</vt:lpstr>
      <vt:lpstr>What can I do with WSL?</vt:lpstr>
      <vt:lpstr>What is Bash?</vt:lpstr>
      <vt:lpstr>Why Would I use WSL rather than Linux in a VM?</vt:lpstr>
      <vt:lpstr>To Install Windows Subsystem for Linux 2 (WSL) with Ubuntu 18.04 LTS</vt:lpstr>
      <vt:lpstr>Install Ubuntu Linux Distribution</vt:lpstr>
      <vt:lpstr>To Launch Ubuntu 1804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 1008 an overview of cloud computing</dc:title>
  <dc:creator>Hans Yip</dc:creator>
  <cp:lastModifiedBy>Hans Yip</cp:lastModifiedBy>
  <cp:revision>5</cp:revision>
  <dcterms:created xsi:type="dcterms:W3CDTF">2019-12-30T08:47:43Z</dcterms:created>
  <dcterms:modified xsi:type="dcterms:W3CDTF">2019-12-31T07:55:46Z</dcterms:modified>
</cp:coreProperties>
</file>