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1" autoAdjust="0"/>
    <p:restoredTop sz="94660"/>
  </p:normalViewPr>
  <p:slideViewPr>
    <p:cSldViewPr snapToGrid="0">
      <p:cViewPr varScale="1">
        <p:scale>
          <a:sx n="67" d="100"/>
          <a:sy n="67" d="100"/>
        </p:scale>
        <p:origin x="6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3/10/2020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1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9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15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3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25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75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3/10/2020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2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94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3/10/2020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6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3/10/2020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2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826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0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2" r:id="rId5"/>
    <p:sldLayoutId id="2147483748" r:id="rId6"/>
    <p:sldLayoutId id="2147483749" r:id="rId7"/>
    <p:sldLayoutId id="2147483739" r:id="rId8"/>
    <p:sldLayoutId id="2147483740" r:id="rId9"/>
    <p:sldLayoutId id="2147483741" r:id="rId10"/>
    <p:sldLayoutId id="214748374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3" descr="A picture containing outdoor, kite, colorful, orange&#10;&#10;Description automatically generated">
            <a:extLst>
              <a:ext uri="{FF2B5EF4-FFF2-40B4-BE49-F238E27FC236}">
                <a16:creationId xmlns:a16="http://schemas.microsoft.com/office/drawing/2014/main" id="{0FBF40BD-B57D-42B8-B4BC-1938B6C020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2060" b="2018"/>
          <a:stretch/>
        </p:blipFill>
        <p:spPr>
          <a:xfrm>
            <a:off x="-1" y="10"/>
            <a:ext cx="12192000" cy="4551026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30074"/>
            <a:ext cx="12192000" cy="2327925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6116" y="4692768"/>
            <a:ext cx="11859768" cy="2002536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4D17C5-6542-49F6-BC63-B01891513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723" y="4956811"/>
            <a:ext cx="11439414" cy="89743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>
              <a:lnSpc>
                <a:spcPct val="83000"/>
              </a:lnSpc>
            </a:pPr>
            <a:r>
              <a:rPr lang="en-US" sz="4400" cap="all" spc="-100" dirty="0">
                <a:solidFill>
                  <a:schemeClr val="tx1"/>
                </a:solidFill>
              </a:rPr>
              <a:t>Com 3105 E-Commerce Application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F3F2DC-BA66-499A-887C-A390309A3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275" y="5783001"/>
            <a:ext cx="10656310" cy="42596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pc="80" dirty="0"/>
              <a:t>Hans Yip</a:t>
            </a:r>
          </a:p>
        </p:txBody>
      </p:sp>
    </p:spTree>
    <p:extLst>
      <p:ext uri="{BB962C8B-B14F-4D97-AF65-F5344CB8AC3E}">
        <p14:creationId xmlns:p14="http://schemas.microsoft.com/office/powerpoint/2010/main" val="4184062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13EBB-2394-4AE8-BD7A-675E08621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JavaScript switch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DB5ED-4DC4-4C29-B158-274C399E0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switch (expression)  {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case label1: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// statements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break;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case label2: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// statements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break;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default: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//statements;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751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D4DCD-16F0-43AA-9002-D2CFBBD3A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JavaScript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6211C-BFBA-405E-A2C2-61B98A10E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JavaScript for loop: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for (var </a:t>
            </a:r>
            <a:r>
              <a:rPr lang="en-US" altLang="en-US" dirty="0" err="1"/>
              <a:t>i</a:t>
            </a:r>
            <a:r>
              <a:rPr lang="en-US" altLang="en-US" dirty="0"/>
              <a:t>=0; </a:t>
            </a:r>
            <a:r>
              <a:rPr lang="en-US" altLang="en-US" dirty="0" err="1"/>
              <a:t>i</a:t>
            </a:r>
            <a:r>
              <a:rPr lang="en-US" altLang="en-US" dirty="0"/>
              <a:t> &lt; 3; </a:t>
            </a:r>
            <a:r>
              <a:rPr lang="en-US" altLang="en-US" dirty="0" err="1"/>
              <a:t>i</a:t>
            </a:r>
            <a:r>
              <a:rPr lang="en-US" altLang="en-US" dirty="0"/>
              <a:t>++) {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	// statements;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}</a:t>
            </a:r>
          </a:p>
          <a:p>
            <a:r>
              <a:rPr lang="en-US" altLang="en-US" dirty="0"/>
              <a:t>JavaScript while loop: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var </a:t>
            </a:r>
            <a:r>
              <a:rPr lang="en-US" altLang="en-US" dirty="0" err="1"/>
              <a:t>i</a:t>
            </a:r>
            <a:r>
              <a:rPr lang="en-US" altLang="en-US" dirty="0"/>
              <a:t> = 0;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while (</a:t>
            </a:r>
            <a:r>
              <a:rPr lang="en-US" altLang="en-US" dirty="0" err="1"/>
              <a:t>i</a:t>
            </a:r>
            <a:r>
              <a:rPr lang="en-US" altLang="en-US" dirty="0"/>
              <a:t> &lt; 3) {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	// statements;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	</a:t>
            </a:r>
            <a:r>
              <a:rPr lang="en-US" altLang="en-US" dirty="0" err="1"/>
              <a:t>i</a:t>
            </a:r>
            <a:r>
              <a:rPr lang="en-US" altLang="en-US" dirty="0"/>
              <a:t>++;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987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26844-C991-4F25-BC04-0F4ADE353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JavaScript do while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907DE-CD3A-42EB-A5AB-3065158FB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Do while loop: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var </a:t>
            </a:r>
            <a:r>
              <a:rPr lang="en-US" altLang="en-US" dirty="0" err="1"/>
              <a:t>i</a:t>
            </a:r>
            <a:r>
              <a:rPr lang="en-US" altLang="en-US" dirty="0"/>
              <a:t> = 0;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do {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	// statements;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	</a:t>
            </a:r>
            <a:r>
              <a:rPr lang="en-US" altLang="en-US" dirty="0" err="1"/>
              <a:t>i</a:t>
            </a:r>
            <a:r>
              <a:rPr lang="en-US" altLang="en-US" dirty="0"/>
              <a:t>++;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} while(</a:t>
            </a:r>
            <a:r>
              <a:rPr lang="en-US" altLang="en-US" dirty="0" err="1"/>
              <a:t>i</a:t>
            </a:r>
            <a:r>
              <a:rPr lang="en-US" altLang="en-US" dirty="0"/>
              <a:t> &lt; 3);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dirty="0"/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NOTE: special statements: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break;  // get out of inner loop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continue;  // go to testing and repeat the loop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257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0BF23-8323-4EC4-B7D8-07F62F738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JavaScript 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9F2181-9056-4FE4-99EE-19A3AA590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Create JavaScript Array: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3200" dirty="0"/>
              <a:t>var </a:t>
            </a:r>
            <a:r>
              <a:rPr lang="en-US" altLang="en-US" sz="3200" dirty="0" err="1"/>
              <a:t>js_ary</a:t>
            </a:r>
            <a:r>
              <a:rPr lang="en-US" altLang="en-US" sz="3200" dirty="0"/>
              <a:t> = ["John", "Doe"];</a:t>
            </a:r>
          </a:p>
          <a:p>
            <a:r>
              <a:rPr lang="en-US" altLang="en-US" sz="3200" dirty="0"/>
              <a:t>OR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3200" dirty="0"/>
              <a:t>var </a:t>
            </a:r>
            <a:r>
              <a:rPr lang="en-US" altLang="en-US" sz="3200" dirty="0" err="1"/>
              <a:t>js_ary</a:t>
            </a:r>
            <a:r>
              <a:rPr lang="en-US" altLang="en-US" sz="3200" dirty="0"/>
              <a:t> = new Array();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3200" dirty="0"/>
              <a:t>	</a:t>
            </a:r>
            <a:r>
              <a:rPr lang="en-US" altLang="en-US" sz="3200" dirty="0" err="1"/>
              <a:t>js_ary</a:t>
            </a:r>
            <a:r>
              <a:rPr lang="en-US" altLang="en-US" sz="3200" dirty="0"/>
              <a:t>[0] = "John";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3200" dirty="0"/>
              <a:t>	</a:t>
            </a:r>
            <a:r>
              <a:rPr lang="en-US" altLang="en-US" sz="3200" dirty="0" err="1"/>
              <a:t>js_ary</a:t>
            </a:r>
            <a:r>
              <a:rPr lang="en-US" altLang="en-US" sz="3200" dirty="0"/>
              <a:t>[1] = "Doe";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513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9522B-0E8E-4185-85CC-DC96A2177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JavaScript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FB422-6CBE-4892-A531-6DA1888CA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en-US" sz="2400" dirty="0"/>
              <a:t>Dot notation: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sz="2400" dirty="0"/>
              <a:t>	</a:t>
            </a:r>
            <a:r>
              <a:rPr lang="en-US" altLang="en-US" sz="2400" dirty="0" err="1"/>
              <a:t>object_name.property_name</a:t>
            </a:r>
            <a:endParaRPr lang="en-US" altLang="en-US" sz="2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sz="2400" dirty="0"/>
              <a:t>	</a:t>
            </a:r>
            <a:r>
              <a:rPr lang="en-US" altLang="en-US" sz="2400" dirty="0" err="1"/>
              <a:t>object_name.method_name</a:t>
            </a:r>
            <a:r>
              <a:rPr lang="en-US" altLang="en-US" sz="2400" dirty="0"/>
              <a:t>(parameter, argument);</a:t>
            </a:r>
          </a:p>
          <a:p>
            <a:pPr>
              <a:defRPr/>
            </a:pPr>
            <a:r>
              <a:rPr lang="en-US" altLang="en-US" sz="2400" dirty="0"/>
              <a:t>Create JavaScript Object: 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en-US" altLang="en-US" sz="2400" dirty="0"/>
              <a:t>var </a:t>
            </a:r>
            <a:r>
              <a:rPr lang="en-US" altLang="en-US" sz="2400" dirty="0" err="1"/>
              <a:t>js_obj</a:t>
            </a:r>
            <a:r>
              <a:rPr lang="en-US" altLang="en-US" sz="2400" dirty="0"/>
              <a:t> = { </a:t>
            </a:r>
            <a:r>
              <a:rPr lang="en-US" altLang="en-US" sz="2400" dirty="0" err="1"/>
              <a:t>firstName</a:t>
            </a:r>
            <a:r>
              <a:rPr lang="en-US" altLang="en-US" sz="2400" dirty="0"/>
              <a:t> : "John", </a:t>
            </a:r>
            <a:r>
              <a:rPr lang="en-US" altLang="en-US" sz="2400" dirty="0" err="1"/>
              <a:t>lastName</a:t>
            </a:r>
            <a:r>
              <a:rPr lang="en-US" altLang="en-US" sz="2400" dirty="0"/>
              <a:t> : "Doe" };</a:t>
            </a:r>
          </a:p>
          <a:p>
            <a:pPr>
              <a:defRPr/>
            </a:pPr>
            <a:r>
              <a:rPr lang="en-US" altLang="en-US" sz="2400" dirty="0"/>
              <a:t>OR 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en-US" altLang="en-US" sz="2400" dirty="0"/>
              <a:t>var </a:t>
            </a:r>
            <a:r>
              <a:rPr lang="en-US" altLang="en-US" sz="2400" dirty="0" err="1"/>
              <a:t>js_obj</a:t>
            </a:r>
            <a:r>
              <a:rPr lang="en-US" altLang="en-US" sz="2400" dirty="0"/>
              <a:t> = new Object(); 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en-US" altLang="en-US" sz="2400" dirty="0"/>
              <a:t>	</a:t>
            </a:r>
            <a:r>
              <a:rPr lang="en-US" altLang="en-US" sz="2400" dirty="0" err="1"/>
              <a:t>js_obj.firstName</a:t>
            </a:r>
            <a:r>
              <a:rPr lang="en-US" altLang="en-US" sz="2400" dirty="0"/>
              <a:t> = "John"; 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en-US" altLang="en-US" sz="2400" dirty="0"/>
              <a:t>	</a:t>
            </a:r>
            <a:r>
              <a:rPr lang="en-US" altLang="en-US" sz="2400" dirty="0" err="1"/>
              <a:t>js_obj.lastName</a:t>
            </a:r>
            <a:r>
              <a:rPr lang="en-US" altLang="en-US" sz="2400" dirty="0"/>
              <a:t> = "Doe“;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957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CDA08-7390-4611-BD7F-02C799765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Learning Objectives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EEBF6-3F95-44F8-BF61-3DC2438DC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JavaScript Language Review</a:t>
            </a:r>
          </a:p>
        </p:txBody>
      </p:sp>
    </p:spTree>
    <p:extLst>
      <p:ext uri="{BB962C8B-B14F-4D97-AF65-F5344CB8AC3E}">
        <p14:creationId xmlns:p14="http://schemas.microsoft.com/office/powerpoint/2010/main" val="912980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F5AB8-C5D2-4FD5-AC54-2DFDB2DEC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JavaScript Language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C7DAA-1005-4951-AABC-3A429602D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400" dirty="0"/>
              <a:t>Data types: 3 primitive data types (number, string, </a:t>
            </a:r>
            <a:r>
              <a:rPr lang="en-US" altLang="en-US" sz="2400" dirty="0" err="1"/>
              <a:t>boolean</a:t>
            </a:r>
            <a:r>
              <a:rPr lang="en-US" altLang="en-US" sz="2400" dirty="0"/>
              <a:t>).</a:t>
            </a:r>
          </a:p>
          <a:p>
            <a:r>
              <a:rPr lang="en-US" altLang="en-US" sz="2400" dirty="0"/>
              <a:t>Composite Data Type: Object and Array.</a:t>
            </a:r>
          </a:p>
          <a:p>
            <a:r>
              <a:rPr lang="en-US" altLang="en-US" sz="2400" dirty="0"/>
              <a:t>Special values: null, undefined, </a:t>
            </a:r>
            <a:r>
              <a:rPr lang="en-US" altLang="en-US" sz="2400" dirty="0" err="1"/>
              <a:t>NaN</a:t>
            </a:r>
            <a:r>
              <a:rPr lang="en-US" altLang="en-US" sz="2400" dirty="0"/>
              <a:t>, Infinity.</a:t>
            </a:r>
          </a:p>
          <a:p>
            <a:r>
              <a:rPr lang="en-US" altLang="en-US" sz="2400" dirty="0"/>
              <a:t>Variables: first character can be letter or underscore, subsequent characters can be letter, number, or underscore. (No space, no reserved words). </a:t>
            </a:r>
          </a:p>
          <a:p>
            <a:r>
              <a:rPr lang="en-US" altLang="en-US" sz="2400" dirty="0"/>
              <a:t>To define a variable: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2400" dirty="0"/>
              <a:t>var </a:t>
            </a:r>
            <a:r>
              <a:rPr lang="en-US" altLang="en-US" sz="2400" dirty="0" err="1"/>
              <a:t>name_of_var</a:t>
            </a:r>
            <a:r>
              <a:rPr lang="en-US" altLang="en-US" sz="2400" dirty="0"/>
              <a:t>;</a:t>
            </a:r>
          </a:p>
          <a:p>
            <a:r>
              <a:rPr lang="en-US" altLang="en-US" sz="2400" dirty="0"/>
              <a:t>Statement is ended with semicolon (;).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2400" dirty="0"/>
              <a:t>var  a =  3 +  4;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760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8518E-F63F-4A1B-A33C-B752B2672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JavaScript Language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862FC-64C6-4A37-8D56-74A6BC015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000" dirty="0"/>
              <a:t>Expression will evaluate to a single value with single data type.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dirty="0"/>
              <a:t>		var a = 3 + 4; 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dirty="0"/>
              <a:t>// 3 + 4 is an expression, and will </a:t>
            </a:r>
            <a:r>
              <a:rPr lang="en-US" altLang="en-US" sz="2000" dirty="0" err="1"/>
              <a:t>evulate</a:t>
            </a:r>
            <a:r>
              <a:rPr lang="en-US" altLang="en-US" sz="2000" dirty="0"/>
              <a:t> to 7 (data type is number) </a:t>
            </a:r>
          </a:p>
          <a:p>
            <a:r>
              <a:rPr lang="en-US" altLang="en-US" sz="2000" dirty="0"/>
              <a:t>Single line comment:   //  end with new line character \n</a:t>
            </a:r>
          </a:p>
          <a:p>
            <a:r>
              <a:rPr lang="en-US" altLang="en-US" sz="2000" dirty="0"/>
              <a:t>Multiple line comment:   /*    start here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2000" dirty="0"/>
              <a:t>						second line */</a:t>
            </a:r>
          </a:p>
          <a:p>
            <a:r>
              <a:rPr lang="en-US" altLang="en-US" sz="2000" dirty="0"/>
              <a:t>Operators:</a:t>
            </a:r>
          </a:p>
          <a:p>
            <a:pPr lvl="1"/>
            <a:r>
              <a:rPr lang="en-US" altLang="en-US" sz="2000" dirty="0"/>
              <a:t>Unary operator (one operand):   -88, count++,  !flag</a:t>
            </a:r>
          </a:p>
          <a:p>
            <a:pPr lvl="1"/>
            <a:r>
              <a:rPr lang="en-US" altLang="en-US" sz="2000" dirty="0"/>
              <a:t>Binary operator (two operands):  7 + 8, num1 &lt; num2</a:t>
            </a:r>
          </a:p>
          <a:p>
            <a:pPr lvl="1"/>
            <a:r>
              <a:rPr lang="en-US" altLang="en-US" sz="2000" dirty="0"/>
              <a:t>Ternary operator (three operands):   (condition) ?  True expression : False expression ;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216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F2ED5-4AF5-47AB-AD68-7B25CBF29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JavaScript Language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F0E20-1441-45B5-A0DF-6387778E1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000" dirty="0"/>
              <a:t>5 categories of operators:</a:t>
            </a:r>
          </a:p>
          <a:p>
            <a:pPr lvl="1"/>
            <a:r>
              <a:rPr lang="en-US" altLang="en-US" sz="2000" dirty="0"/>
              <a:t>String operators:   +,  +=</a:t>
            </a:r>
          </a:p>
          <a:p>
            <a:pPr lvl="1"/>
            <a:r>
              <a:rPr lang="en-US" altLang="en-US" sz="2000" dirty="0"/>
              <a:t>Arithmetic operators:  +, -, *, /, %, ++, --</a:t>
            </a:r>
          </a:p>
          <a:p>
            <a:pPr lvl="1"/>
            <a:r>
              <a:rPr lang="en-US" altLang="en-US" sz="2000" dirty="0"/>
              <a:t>Assignment operators: =, +=, -=, *=, /=, %=</a:t>
            </a:r>
          </a:p>
          <a:p>
            <a:pPr lvl="1"/>
            <a:r>
              <a:rPr lang="en-US" altLang="en-US" sz="2000" dirty="0"/>
              <a:t>Comparison operators:  ==, !==, &gt;, &gt;=, &lt;, &lt;=,  (automatic data type conversion)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2000" dirty="0"/>
              <a:t>		=== (equivalent), !== (not equivalent)  (No automatic data type </a:t>
            </a:r>
            <a:r>
              <a:rPr lang="en-US" altLang="en-US" sz="2000" dirty="0" err="1"/>
              <a:t>converion</a:t>
            </a:r>
            <a:r>
              <a:rPr lang="en-US" altLang="en-US" sz="2000" dirty="0"/>
              <a:t>)</a:t>
            </a:r>
          </a:p>
          <a:p>
            <a:pPr lvl="1"/>
            <a:r>
              <a:rPr lang="en-US" altLang="en-US" sz="2000" dirty="0"/>
              <a:t>Logical operators: &amp;&amp;, ||, !</a:t>
            </a:r>
          </a:p>
          <a:p>
            <a:r>
              <a:rPr lang="en-US" altLang="en-US" sz="2000" dirty="0"/>
              <a:t>Conditional Operator: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dirty="0"/>
              <a:t>		var age = 16;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dirty="0"/>
              <a:t>		(age &lt; 18)? var answer="Minor" :  var answer="Adult";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57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D985E-2565-4B2B-AF11-52DAF4E03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JavaScript Language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F2D84-97E4-4848-8808-78C8D6366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Special operators:</a:t>
            </a:r>
          </a:p>
          <a:p>
            <a:pPr lvl="1"/>
            <a:r>
              <a:rPr lang="en-US" altLang="en-US" sz="3200" dirty="0"/>
              <a:t>delete (delete array entry or object)</a:t>
            </a:r>
          </a:p>
          <a:p>
            <a:pPr lvl="1"/>
            <a:r>
              <a:rPr lang="en-US" altLang="en-US" sz="3200" dirty="0"/>
              <a:t>new (use to create new object)</a:t>
            </a:r>
          </a:p>
          <a:p>
            <a:pPr lvl="1"/>
            <a:r>
              <a:rPr lang="en-US" altLang="en-US" sz="3200" dirty="0"/>
              <a:t>this (refer to current object)</a:t>
            </a:r>
          </a:p>
          <a:p>
            <a:pPr lvl="1"/>
            <a:r>
              <a:rPr lang="en-US" altLang="en-US" sz="3200" dirty="0"/>
              <a:t>void (tell JavaScript to evaluate an expression and returns no value)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695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D98E4-E98C-43C8-90E3-1101F17BA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The Orders of Operations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4542154-1790-4240-860E-BC2E90C5B5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7610" y="2103438"/>
            <a:ext cx="8216779" cy="384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326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38FE6-06DB-4FAE-9341-48839A51D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JavaScript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7D589-C092-4765-8119-5389AFC99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/>
              <a:t>Function declaration: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function </a:t>
            </a:r>
            <a:r>
              <a:rPr lang="en-US" altLang="en-US" dirty="0" err="1"/>
              <a:t>function_name</a:t>
            </a:r>
            <a:r>
              <a:rPr lang="en-US" altLang="en-US" dirty="0"/>
              <a:t> ()  {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}</a:t>
            </a:r>
          </a:p>
          <a:p>
            <a:r>
              <a:rPr lang="en-US" altLang="en-US" dirty="0"/>
              <a:t>Invoke function: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/>
              <a:t>		</a:t>
            </a:r>
            <a:r>
              <a:rPr lang="en-US" altLang="en-US" sz="1800" dirty="0" err="1"/>
              <a:t>function_name</a:t>
            </a:r>
            <a:r>
              <a:rPr lang="en-US" altLang="en-US" sz="1800" dirty="0"/>
              <a:t>();</a:t>
            </a:r>
          </a:p>
          <a:p>
            <a:r>
              <a:rPr lang="en-US" altLang="en-US" dirty="0"/>
              <a:t>Passing parameters/arguments to function: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/>
              <a:t>		function </a:t>
            </a:r>
            <a:r>
              <a:rPr lang="en-US" altLang="en-US" sz="1800" dirty="0" err="1"/>
              <a:t>function_name</a:t>
            </a:r>
            <a:r>
              <a:rPr lang="en-US" altLang="en-US" sz="1800" dirty="0"/>
              <a:t>(</a:t>
            </a:r>
            <a:r>
              <a:rPr lang="en-US" altLang="en-US" sz="1800" dirty="0" err="1"/>
              <a:t>fname</a:t>
            </a:r>
            <a:r>
              <a:rPr lang="en-US" altLang="en-US" sz="1800" dirty="0"/>
              <a:t>) {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/>
              <a:t>		}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/>
              <a:t>		</a:t>
            </a:r>
            <a:r>
              <a:rPr lang="en-US" altLang="en-US" sz="1800" dirty="0" err="1"/>
              <a:t>function_name</a:t>
            </a:r>
            <a:r>
              <a:rPr lang="en-US" altLang="en-US" sz="1800" dirty="0"/>
              <a:t>("My Name");</a:t>
            </a:r>
          </a:p>
          <a:p>
            <a:r>
              <a:rPr lang="en-US" altLang="en-US" dirty="0"/>
              <a:t>Returning data/value from function: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/>
              <a:t>		function </a:t>
            </a:r>
            <a:r>
              <a:rPr lang="en-US" altLang="en-US" sz="1800" dirty="0" err="1"/>
              <a:t>function_name</a:t>
            </a:r>
            <a:r>
              <a:rPr lang="en-US" altLang="en-US" sz="1800" dirty="0"/>
              <a:t>(a, b) {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/>
              <a:t>			return a + b;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/>
              <a:t>		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302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E745E-6EF8-4BDC-BD3D-EB0BE1BFC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JavaScript Selections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F62C9-CFBE-4D7C-98B4-98B4F5EFD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en-US" dirty="0"/>
              <a:t>If statement:		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if (condition) {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	// true statements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} else {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	// false statements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}</a:t>
            </a:r>
          </a:p>
          <a:p>
            <a:r>
              <a:rPr lang="en-US" altLang="en-US" dirty="0"/>
              <a:t>If else if statement: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if (condition)  {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	// if condition is true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} else if (cond2) {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	// if cond2 is true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}  else {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	// catch all statement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		}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3923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">
      <a:dk1>
        <a:srgbClr val="000000"/>
      </a:dk1>
      <a:lt1>
        <a:srgbClr val="FFFFFF"/>
      </a:lt1>
      <a:dk2>
        <a:srgbClr val="313C22"/>
      </a:dk2>
      <a:lt2>
        <a:srgbClr val="E2E8E8"/>
      </a:lt2>
      <a:accent1>
        <a:srgbClr val="E73129"/>
      </a:accent1>
      <a:accent2>
        <a:srgbClr val="D56E17"/>
      </a:accent2>
      <a:accent3>
        <a:srgbClr val="B6A320"/>
      </a:accent3>
      <a:accent4>
        <a:srgbClr val="82B013"/>
      </a:accent4>
      <a:accent5>
        <a:srgbClr val="4EBB21"/>
      </a:accent5>
      <a:accent6>
        <a:srgbClr val="15BD2A"/>
      </a:accent6>
      <a:hlink>
        <a:srgbClr val="319095"/>
      </a:hlink>
      <a:folHlink>
        <a:srgbClr val="828282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822</Words>
  <Application>Microsoft Office PowerPoint</Application>
  <PresentationFormat>Widescreen</PresentationFormat>
  <Paragraphs>121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Garamond</vt:lpstr>
      <vt:lpstr>Gill Sans MT</vt:lpstr>
      <vt:lpstr>SavonVTI</vt:lpstr>
      <vt:lpstr>Com 3105 E-Commerce Application Development</vt:lpstr>
      <vt:lpstr>Learning Objectives</vt:lpstr>
      <vt:lpstr>JavaScript Language Review</vt:lpstr>
      <vt:lpstr>JavaScript Language Review</vt:lpstr>
      <vt:lpstr>JavaScript Language Review</vt:lpstr>
      <vt:lpstr>JavaScript Language Review</vt:lpstr>
      <vt:lpstr>The Orders of Operations</vt:lpstr>
      <vt:lpstr>JavaScript Functions</vt:lpstr>
      <vt:lpstr>JavaScript Selections</vt:lpstr>
      <vt:lpstr>JavaScript switch Statement</vt:lpstr>
      <vt:lpstr>JavaScript Loops</vt:lpstr>
      <vt:lpstr>JavaScript do while loop</vt:lpstr>
      <vt:lpstr>JavaScript array</vt:lpstr>
      <vt:lpstr>JavaScript Objects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Ajax Demo</dc:title>
  <dc:creator>Hans Yip</dc:creator>
  <cp:lastModifiedBy>Hans Yip</cp:lastModifiedBy>
  <cp:revision>16</cp:revision>
  <dcterms:created xsi:type="dcterms:W3CDTF">2019-11-08T14:14:16Z</dcterms:created>
  <dcterms:modified xsi:type="dcterms:W3CDTF">2020-03-09T20:06:42Z</dcterms:modified>
</cp:coreProperties>
</file>