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5" r:id="rId4"/>
    <p:sldId id="276" r:id="rId5"/>
    <p:sldId id="258" r:id="rId6"/>
    <p:sldId id="259" r:id="rId7"/>
    <p:sldId id="277" r:id="rId8"/>
    <p:sldId id="261" r:id="rId9"/>
    <p:sldId id="262" r:id="rId10"/>
    <p:sldId id="263" r:id="rId11"/>
    <p:sldId id="264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7818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5BD17-2D7A-48BB-BABB-F00D49A8A73B}" type="doc">
      <dgm:prSet loTypeId="urn:microsoft.com/office/officeart/2005/8/layout/hierarchy3" loCatId="list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DE22E3-757C-4793-88B5-6F61F6E67ECF}">
      <dgm:prSet phldrT="[Text]" custT="1"/>
      <dgm:spPr/>
      <dgm:t>
        <a:bodyPr/>
        <a:lstStyle/>
        <a:p>
          <a:r>
            <a:rPr lang="en-US" sz="1200" b="1" dirty="0" smtClean="0"/>
            <a:t>One Dimension</a:t>
          </a:r>
          <a:endParaRPr lang="en-US" sz="1200" b="1" dirty="0"/>
        </a:p>
      </dgm:t>
    </dgm:pt>
    <dgm:pt modelId="{08C067FD-CFEA-4CA5-AEC4-013D4B45CEC0}" type="parTrans" cxnId="{324B869A-D445-45F8-950C-26DCA775F575}">
      <dgm:prSet/>
      <dgm:spPr/>
      <dgm:t>
        <a:bodyPr/>
        <a:lstStyle/>
        <a:p>
          <a:endParaRPr lang="en-US" sz="1200" b="1"/>
        </a:p>
      </dgm:t>
    </dgm:pt>
    <dgm:pt modelId="{433BA89D-FD51-4EB0-A7B3-1E745C780AD9}" type="sibTrans" cxnId="{324B869A-D445-45F8-950C-26DCA775F575}">
      <dgm:prSet/>
      <dgm:spPr/>
      <dgm:t>
        <a:bodyPr/>
        <a:lstStyle/>
        <a:p>
          <a:endParaRPr lang="en-US" sz="1200" b="1"/>
        </a:p>
      </dgm:t>
    </dgm:pt>
    <dgm:pt modelId="{3FD94ED5-48EF-4259-A66D-4EA4F5BBCEB3}">
      <dgm:prSet phldrT="[Text]" custT="1"/>
      <dgm:spPr/>
      <dgm:t>
        <a:bodyPr/>
        <a:lstStyle/>
        <a:p>
          <a:r>
            <a:rPr lang="en-US" sz="1200" b="1" dirty="0" smtClean="0"/>
            <a:t>EMD</a:t>
          </a:r>
          <a:endParaRPr lang="en-US" sz="1200" b="1" dirty="0"/>
        </a:p>
      </dgm:t>
    </dgm:pt>
    <dgm:pt modelId="{A6E964F7-BF55-4BF3-A7C1-E4A3BFEB10A5}" type="parTrans" cxnId="{D85CCA69-6CE0-4F05-AAD9-5677E290F58E}">
      <dgm:prSet/>
      <dgm:spPr/>
      <dgm:t>
        <a:bodyPr/>
        <a:lstStyle/>
        <a:p>
          <a:endParaRPr lang="en-US" sz="1200" b="1"/>
        </a:p>
      </dgm:t>
    </dgm:pt>
    <dgm:pt modelId="{03DF242B-8C71-4CF7-9D65-9B6F55D2BCBE}" type="sibTrans" cxnId="{D85CCA69-6CE0-4F05-AAD9-5677E290F58E}">
      <dgm:prSet/>
      <dgm:spPr/>
      <dgm:t>
        <a:bodyPr/>
        <a:lstStyle/>
        <a:p>
          <a:endParaRPr lang="en-US" sz="1200" b="1"/>
        </a:p>
      </dgm:t>
    </dgm:pt>
    <dgm:pt modelId="{9328B125-A95A-4B42-A27C-5CDFA54BF057}">
      <dgm:prSet phldrT="[Text]" custT="1"/>
      <dgm:spPr/>
      <dgm:t>
        <a:bodyPr/>
        <a:lstStyle/>
        <a:p>
          <a:r>
            <a:rPr lang="en-US" sz="1200" b="1" dirty="0" smtClean="0"/>
            <a:t>Hilbert Transform</a:t>
          </a:r>
          <a:endParaRPr lang="en-US" sz="1200" b="1" dirty="0"/>
        </a:p>
      </dgm:t>
    </dgm:pt>
    <dgm:pt modelId="{1DC99FC2-78D4-40AF-8FDB-357C5EAC14B1}" type="parTrans" cxnId="{D7F5E1DB-AF90-485B-9512-A03418AD6A56}">
      <dgm:prSet/>
      <dgm:spPr/>
      <dgm:t>
        <a:bodyPr/>
        <a:lstStyle/>
        <a:p>
          <a:endParaRPr lang="en-US" sz="1200" b="1"/>
        </a:p>
      </dgm:t>
    </dgm:pt>
    <dgm:pt modelId="{889ED13E-A1F2-4B8C-8CBE-4A11FC36CEB9}" type="sibTrans" cxnId="{D7F5E1DB-AF90-485B-9512-A03418AD6A56}">
      <dgm:prSet/>
      <dgm:spPr/>
      <dgm:t>
        <a:bodyPr/>
        <a:lstStyle/>
        <a:p>
          <a:endParaRPr lang="en-US" sz="1200" b="1"/>
        </a:p>
      </dgm:t>
    </dgm:pt>
    <dgm:pt modelId="{ECA26933-4D09-4BAD-97F6-1D7196AA5390}">
      <dgm:prSet phldrT="[Text]" custT="1"/>
      <dgm:spPr/>
      <dgm:t>
        <a:bodyPr/>
        <a:lstStyle/>
        <a:p>
          <a:r>
            <a:rPr lang="en-US" sz="1200" b="1" dirty="0" err="1" smtClean="0"/>
            <a:t>Bidimension</a:t>
          </a:r>
          <a:endParaRPr lang="en-US" sz="1200" b="1" dirty="0"/>
        </a:p>
      </dgm:t>
    </dgm:pt>
    <dgm:pt modelId="{A8E71843-FCB0-42A2-AF0F-666B23594255}" type="parTrans" cxnId="{F31A7469-29FD-40CB-BA59-1A730421681E}">
      <dgm:prSet/>
      <dgm:spPr/>
      <dgm:t>
        <a:bodyPr/>
        <a:lstStyle/>
        <a:p>
          <a:endParaRPr lang="en-US" sz="1200" b="1"/>
        </a:p>
      </dgm:t>
    </dgm:pt>
    <dgm:pt modelId="{32608CE9-E7E6-4718-87A6-162113DFEC43}" type="sibTrans" cxnId="{F31A7469-29FD-40CB-BA59-1A730421681E}">
      <dgm:prSet/>
      <dgm:spPr/>
      <dgm:t>
        <a:bodyPr/>
        <a:lstStyle/>
        <a:p>
          <a:endParaRPr lang="en-US" sz="1200" b="1"/>
        </a:p>
      </dgm:t>
    </dgm:pt>
    <dgm:pt modelId="{1D3E968C-0618-4725-BFBD-B494B011FC6D}">
      <dgm:prSet phldrT="[Text]" custT="1"/>
      <dgm:spPr/>
      <dgm:t>
        <a:bodyPr/>
        <a:lstStyle/>
        <a:p>
          <a:r>
            <a:rPr lang="en-US" sz="1200" b="1" dirty="0" smtClean="0"/>
            <a:t>BEMD</a:t>
          </a:r>
          <a:endParaRPr lang="en-US" sz="1200" b="1" dirty="0"/>
        </a:p>
      </dgm:t>
    </dgm:pt>
    <dgm:pt modelId="{CA30F267-6C30-4E6A-B4E5-57FC5E8E0231}" type="parTrans" cxnId="{1D119328-7851-427B-8C54-0E976336AA8D}">
      <dgm:prSet/>
      <dgm:spPr/>
      <dgm:t>
        <a:bodyPr/>
        <a:lstStyle/>
        <a:p>
          <a:endParaRPr lang="en-US" sz="1200" b="1"/>
        </a:p>
      </dgm:t>
    </dgm:pt>
    <dgm:pt modelId="{607BF8EC-D9C3-4096-8C89-2C6622E6D540}" type="sibTrans" cxnId="{1D119328-7851-427B-8C54-0E976336AA8D}">
      <dgm:prSet/>
      <dgm:spPr/>
      <dgm:t>
        <a:bodyPr/>
        <a:lstStyle/>
        <a:p>
          <a:endParaRPr lang="en-US" sz="1200" b="1"/>
        </a:p>
      </dgm:t>
    </dgm:pt>
    <dgm:pt modelId="{3EFD4D55-9E20-4519-B2DA-EB983A015A48}">
      <dgm:prSet phldrT="[Text]" custT="1"/>
      <dgm:spPr/>
      <dgm:t>
        <a:bodyPr/>
        <a:lstStyle/>
        <a:p>
          <a:r>
            <a:rPr lang="en-US" sz="1200" b="1" dirty="0" err="1" smtClean="0"/>
            <a:t>Riesz</a:t>
          </a:r>
          <a:r>
            <a:rPr lang="en-US" sz="1200" b="1" dirty="0" smtClean="0"/>
            <a:t> Transform</a:t>
          </a:r>
          <a:endParaRPr lang="en-US" sz="1200" b="1" dirty="0"/>
        </a:p>
      </dgm:t>
    </dgm:pt>
    <dgm:pt modelId="{0F7D733B-3BE5-493B-9E41-5E4EE2EFBD28}" type="parTrans" cxnId="{61B1DBF2-B34C-41EA-92FD-613D7D53DEF7}">
      <dgm:prSet/>
      <dgm:spPr/>
      <dgm:t>
        <a:bodyPr/>
        <a:lstStyle/>
        <a:p>
          <a:endParaRPr lang="en-US" sz="1200" b="1"/>
        </a:p>
      </dgm:t>
    </dgm:pt>
    <dgm:pt modelId="{0B5BE251-87D0-4A01-92E9-5847433B1267}" type="sibTrans" cxnId="{61B1DBF2-B34C-41EA-92FD-613D7D53DEF7}">
      <dgm:prSet/>
      <dgm:spPr/>
      <dgm:t>
        <a:bodyPr/>
        <a:lstStyle/>
        <a:p>
          <a:endParaRPr lang="en-US" sz="1200" b="1"/>
        </a:p>
      </dgm:t>
    </dgm:pt>
    <dgm:pt modelId="{7683D60D-A3FD-4740-8A5C-B1E5D2097B6E}">
      <dgm:prSet phldrT="[Text]" custT="1"/>
      <dgm:spPr/>
      <dgm:t>
        <a:bodyPr/>
        <a:lstStyle/>
        <a:p>
          <a:r>
            <a:rPr lang="en-US" sz="1200" b="1" dirty="0" smtClean="0"/>
            <a:t>Analytical Signal</a:t>
          </a:r>
          <a:endParaRPr lang="en-US" sz="1200" b="1" dirty="0"/>
        </a:p>
      </dgm:t>
    </dgm:pt>
    <dgm:pt modelId="{99D5CC88-0A46-445E-88F1-0861DB11EF1C}" type="parTrans" cxnId="{F59AA0F1-AB9B-485B-98FF-1E840C36CF19}">
      <dgm:prSet/>
      <dgm:spPr/>
      <dgm:t>
        <a:bodyPr/>
        <a:lstStyle/>
        <a:p>
          <a:endParaRPr lang="en-US" sz="1200" b="1"/>
        </a:p>
      </dgm:t>
    </dgm:pt>
    <dgm:pt modelId="{6621F6BF-5F6F-4CCC-A97D-6096A90F12F4}" type="sibTrans" cxnId="{F59AA0F1-AB9B-485B-98FF-1E840C36CF19}">
      <dgm:prSet/>
      <dgm:spPr/>
      <dgm:t>
        <a:bodyPr/>
        <a:lstStyle/>
        <a:p>
          <a:endParaRPr lang="en-US" sz="1200" b="1"/>
        </a:p>
      </dgm:t>
    </dgm:pt>
    <dgm:pt modelId="{125DB923-068F-4779-8B7E-51D4B621AEBD}">
      <dgm:prSet phldrT="[Text]" custT="1"/>
      <dgm:spPr/>
      <dgm:t>
        <a:bodyPr/>
        <a:lstStyle/>
        <a:p>
          <a:r>
            <a:rPr lang="en-US" sz="1200" b="1" dirty="0" smtClean="0"/>
            <a:t>Monogenic Signal</a:t>
          </a:r>
          <a:endParaRPr lang="en-US" sz="1200" b="1" dirty="0"/>
        </a:p>
      </dgm:t>
    </dgm:pt>
    <dgm:pt modelId="{E2AEF9DF-914C-4416-B237-44C8E5197977}" type="parTrans" cxnId="{CBC08F62-A634-411B-88C7-4F8EB886474A}">
      <dgm:prSet/>
      <dgm:spPr/>
      <dgm:t>
        <a:bodyPr/>
        <a:lstStyle/>
        <a:p>
          <a:endParaRPr lang="en-US" sz="1200" b="1"/>
        </a:p>
      </dgm:t>
    </dgm:pt>
    <dgm:pt modelId="{9409B65D-E9FB-4163-9098-ECA0E3449D7B}" type="sibTrans" cxnId="{CBC08F62-A634-411B-88C7-4F8EB886474A}">
      <dgm:prSet/>
      <dgm:spPr/>
      <dgm:t>
        <a:bodyPr/>
        <a:lstStyle/>
        <a:p>
          <a:endParaRPr lang="en-US" sz="1200" b="1"/>
        </a:p>
      </dgm:t>
    </dgm:pt>
    <dgm:pt modelId="{69EB0236-3F8B-4679-98B9-4CF7A36661DC}">
      <dgm:prSet phldrT="[Text]" custT="1"/>
      <dgm:spPr/>
      <dgm:t>
        <a:bodyPr/>
        <a:lstStyle/>
        <a:p>
          <a:r>
            <a:rPr lang="en-US" sz="1100" b="1" dirty="0" smtClean="0"/>
            <a:t>Local Features (Amplitude, Phase Orientation, Phase Angle…)</a:t>
          </a:r>
          <a:endParaRPr lang="en-US" sz="1100" b="1" dirty="0"/>
        </a:p>
      </dgm:t>
    </dgm:pt>
    <dgm:pt modelId="{0CF5C9E8-82C5-4575-97DA-C2C65E04622F}" type="parTrans" cxnId="{2FBFFC61-0C99-4A6D-8F2D-6078EFCCD7FB}">
      <dgm:prSet/>
      <dgm:spPr/>
      <dgm:t>
        <a:bodyPr/>
        <a:lstStyle/>
        <a:p>
          <a:endParaRPr lang="en-US" sz="1200" b="1"/>
        </a:p>
      </dgm:t>
    </dgm:pt>
    <dgm:pt modelId="{74954287-79A3-4067-8187-75C536D8209B}" type="sibTrans" cxnId="{2FBFFC61-0C99-4A6D-8F2D-6078EFCCD7FB}">
      <dgm:prSet/>
      <dgm:spPr/>
      <dgm:t>
        <a:bodyPr/>
        <a:lstStyle/>
        <a:p>
          <a:endParaRPr lang="en-US" sz="1200" b="1"/>
        </a:p>
      </dgm:t>
    </dgm:pt>
    <dgm:pt modelId="{62B8E51E-1648-4A68-8F29-22B24C3B6B70}">
      <dgm:prSet phldrT="[Text]" custT="1"/>
      <dgm:spPr/>
      <dgm:t>
        <a:bodyPr/>
        <a:lstStyle/>
        <a:p>
          <a:r>
            <a:rPr lang="en-US" sz="1200" b="1" dirty="0" smtClean="0"/>
            <a:t>Local Features (Instantaneous Frequency…)</a:t>
          </a:r>
          <a:endParaRPr lang="en-US" sz="1200" b="1" dirty="0"/>
        </a:p>
      </dgm:t>
    </dgm:pt>
    <dgm:pt modelId="{20A1DD5E-1E1F-459D-8298-D9343BC8AF52}" type="parTrans" cxnId="{08CCCF24-B4C4-4A04-B944-0CE531D12444}">
      <dgm:prSet/>
      <dgm:spPr/>
      <dgm:t>
        <a:bodyPr/>
        <a:lstStyle/>
        <a:p>
          <a:endParaRPr lang="en-US" sz="1200" b="1"/>
        </a:p>
      </dgm:t>
    </dgm:pt>
    <dgm:pt modelId="{78B8E89E-713C-408D-A46D-13DA72E7B75E}" type="sibTrans" cxnId="{08CCCF24-B4C4-4A04-B944-0CE531D12444}">
      <dgm:prSet/>
      <dgm:spPr/>
      <dgm:t>
        <a:bodyPr/>
        <a:lstStyle/>
        <a:p>
          <a:endParaRPr lang="en-US" sz="1200" b="1"/>
        </a:p>
      </dgm:t>
    </dgm:pt>
    <dgm:pt modelId="{08857F4E-E227-40AE-8230-0399DA45041E}" type="pres">
      <dgm:prSet presAssocID="{10A5BD17-2D7A-48BB-BABB-F00D49A8A7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C85CE2-6FEC-4417-81B1-09BBD80CC63B}" type="pres">
      <dgm:prSet presAssocID="{D6DE22E3-757C-4793-88B5-6F61F6E67ECF}" presName="root" presStyleCnt="0"/>
      <dgm:spPr/>
    </dgm:pt>
    <dgm:pt modelId="{FA2BD5BC-7C49-47A8-BF4D-496E8BDECF71}" type="pres">
      <dgm:prSet presAssocID="{D6DE22E3-757C-4793-88B5-6F61F6E67ECF}" presName="rootComposite" presStyleCnt="0"/>
      <dgm:spPr/>
    </dgm:pt>
    <dgm:pt modelId="{185080FA-A1FB-4CB6-A321-058699F5B7AA}" type="pres">
      <dgm:prSet presAssocID="{D6DE22E3-757C-4793-88B5-6F61F6E67ECF}" presName="rootText" presStyleLbl="node1" presStyleIdx="0" presStyleCnt="2"/>
      <dgm:spPr/>
      <dgm:t>
        <a:bodyPr/>
        <a:lstStyle/>
        <a:p>
          <a:endParaRPr lang="en-US"/>
        </a:p>
      </dgm:t>
    </dgm:pt>
    <dgm:pt modelId="{4008C153-EA6F-4719-9B21-E5CB4A5A9CD8}" type="pres">
      <dgm:prSet presAssocID="{D6DE22E3-757C-4793-88B5-6F61F6E67ECF}" presName="rootConnector" presStyleLbl="node1" presStyleIdx="0" presStyleCnt="2"/>
      <dgm:spPr/>
    </dgm:pt>
    <dgm:pt modelId="{15D8FCDE-2913-4EB2-ADE2-3644E76A1E89}" type="pres">
      <dgm:prSet presAssocID="{D6DE22E3-757C-4793-88B5-6F61F6E67ECF}" presName="childShape" presStyleCnt="0"/>
      <dgm:spPr/>
    </dgm:pt>
    <dgm:pt modelId="{8AF56C8E-E3FE-49AE-A524-92E5386D9435}" type="pres">
      <dgm:prSet presAssocID="{A6E964F7-BF55-4BF3-A7C1-E4A3BFEB10A5}" presName="Name13" presStyleLbl="parChTrans1D2" presStyleIdx="0" presStyleCnt="8"/>
      <dgm:spPr/>
    </dgm:pt>
    <dgm:pt modelId="{DA234760-685D-409D-8541-3A045902C71B}" type="pres">
      <dgm:prSet presAssocID="{3FD94ED5-48EF-4259-A66D-4EA4F5BBCEB3}" presName="childText" presStyleLbl="bgAcc1" presStyleIdx="0" presStyleCnt="8">
        <dgm:presLayoutVars>
          <dgm:bulletEnabled val="1"/>
        </dgm:presLayoutVars>
      </dgm:prSet>
      <dgm:spPr/>
    </dgm:pt>
    <dgm:pt modelId="{B7FFF2A7-B4FE-4A67-97E8-0DCDE9754471}" type="pres">
      <dgm:prSet presAssocID="{1DC99FC2-78D4-40AF-8FDB-357C5EAC14B1}" presName="Name13" presStyleLbl="parChTrans1D2" presStyleIdx="1" presStyleCnt="8"/>
      <dgm:spPr/>
    </dgm:pt>
    <dgm:pt modelId="{91D8131A-520D-467A-A62F-AA09FBDE1EE6}" type="pres">
      <dgm:prSet presAssocID="{9328B125-A95A-4B42-A27C-5CDFA54BF057}" presName="childText" presStyleLbl="bgAcc1" presStyleIdx="1" presStyleCnt="8">
        <dgm:presLayoutVars>
          <dgm:bulletEnabled val="1"/>
        </dgm:presLayoutVars>
      </dgm:prSet>
      <dgm:spPr/>
    </dgm:pt>
    <dgm:pt modelId="{EB6FC9C2-DA75-4305-9BE2-D3A17B2D53F5}" type="pres">
      <dgm:prSet presAssocID="{99D5CC88-0A46-445E-88F1-0861DB11EF1C}" presName="Name13" presStyleLbl="parChTrans1D2" presStyleIdx="2" presStyleCnt="8"/>
      <dgm:spPr/>
    </dgm:pt>
    <dgm:pt modelId="{E43B19C2-A8F3-471F-9858-4A424A6DE5C5}" type="pres">
      <dgm:prSet presAssocID="{7683D60D-A3FD-4740-8A5C-B1E5D2097B6E}" presName="childText" presStyleLbl="bgAcc1" presStyleIdx="2" presStyleCnt="8">
        <dgm:presLayoutVars>
          <dgm:bulletEnabled val="1"/>
        </dgm:presLayoutVars>
      </dgm:prSet>
      <dgm:spPr/>
    </dgm:pt>
    <dgm:pt modelId="{9AB51F74-B610-4A77-91EF-B4B3510D4291}" type="pres">
      <dgm:prSet presAssocID="{20A1DD5E-1E1F-459D-8298-D9343BC8AF52}" presName="Name13" presStyleLbl="parChTrans1D2" presStyleIdx="3" presStyleCnt="8"/>
      <dgm:spPr/>
    </dgm:pt>
    <dgm:pt modelId="{6509AA30-C573-4BC9-9F56-9139A1EE48FC}" type="pres">
      <dgm:prSet presAssocID="{62B8E51E-1648-4A68-8F29-22B24C3B6B70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F7BBD-C66A-4C02-9945-C4B673D54664}" type="pres">
      <dgm:prSet presAssocID="{ECA26933-4D09-4BAD-97F6-1D7196AA5390}" presName="root" presStyleCnt="0"/>
      <dgm:spPr/>
    </dgm:pt>
    <dgm:pt modelId="{855BB383-039E-444D-B9E8-BBCBE4F64559}" type="pres">
      <dgm:prSet presAssocID="{ECA26933-4D09-4BAD-97F6-1D7196AA5390}" presName="rootComposite" presStyleCnt="0"/>
      <dgm:spPr/>
    </dgm:pt>
    <dgm:pt modelId="{D92E8D65-D466-4CD7-AF4C-EA9868466F39}" type="pres">
      <dgm:prSet presAssocID="{ECA26933-4D09-4BAD-97F6-1D7196AA5390}" presName="rootText" presStyleLbl="node1" presStyleIdx="1" presStyleCnt="2"/>
      <dgm:spPr/>
      <dgm:t>
        <a:bodyPr/>
        <a:lstStyle/>
        <a:p>
          <a:endParaRPr lang="en-US"/>
        </a:p>
      </dgm:t>
    </dgm:pt>
    <dgm:pt modelId="{3CF6D375-9EFE-4C4E-B011-E2D2435429AD}" type="pres">
      <dgm:prSet presAssocID="{ECA26933-4D09-4BAD-97F6-1D7196AA5390}" presName="rootConnector" presStyleLbl="node1" presStyleIdx="1" presStyleCnt="2"/>
      <dgm:spPr/>
    </dgm:pt>
    <dgm:pt modelId="{8FB9DCD4-9603-426E-ADCE-5A5FDAD7B6B9}" type="pres">
      <dgm:prSet presAssocID="{ECA26933-4D09-4BAD-97F6-1D7196AA5390}" presName="childShape" presStyleCnt="0"/>
      <dgm:spPr/>
    </dgm:pt>
    <dgm:pt modelId="{F6793B21-6D70-4D54-B144-BA409B6BEA9A}" type="pres">
      <dgm:prSet presAssocID="{CA30F267-6C30-4E6A-B4E5-57FC5E8E0231}" presName="Name13" presStyleLbl="parChTrans1D2" presStyleIdx="4" presStyleCnt="8"/>
      <dgm:spPr/>
    </dgm:pt>
    <dgm:pt modelId="{7E356680-4FA6-4638-9141-CD5642698E12}" type="pres">
      <dgm:prSet presAssocID="{1D3E968C-0618-4725-BFBD-B494B011FC6D}" presName="childText" presStyleLbl="bgAcc1" presStyleIdx="4" presStyleCnt="8">
        <dgm:presLayoutVars>
          <dgm:bulletEnabled val="1"/>
        </dgm:presLayoutVars>
      </dgm:prSet>
      <dgm:spPr/>
    </dgm:pt>
    <dgm:pt modelId="{00AE5444-0BC6-4026-91A5-14AAD82A5C87}" type="pres">
      <dgm:prSet presAssocID="{0F7D733B-3BE5-493B-9E41-5E4EE2EFBD28}" presName="Name13" presStyleLbl="parChTrans1D2" presStyleIdx="5" presStyleCnt="8"/>
      <dgm:spPr/>
    </dgm:pt>
    <dgm:pt modelId="{5B768572-44CF-4F11-B8A9-C83D967D01D7}" type="pres">
      <dgm:prSet presAssocID="{3EFD4D55-9E20-4519-B2DA-EB983A015A48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35494-EA01-4135-B6B3-6E929CF0E3AE}" type="pres">
      <dgm:prSet presAssocID="{E2AEF9DF-914C-4416-B237-44C8E5197977}" presName="Name13" presStyleLbl="parChTrans1D2" presStyleIdx="6" presStyleCnt="8"/>
      <dgm:spPr/>
    </dgm:pt>
    <dgm:pt modelId="{2AFDC21F-BA85-46AF-AC7A-C9F77B6E3BAD}" type="pres">
      <dgm:prSet presAssocID="{125DB923-068F-4779-8B7E-51D4B621AEBD}" presName="childText" presStyleLbl="bgAcc1" presStyleIdx="6" presStyleCnt="8">
        <dgm:presLayoutVars>
          <dgm:bulletEnabled val="1"/>
        </dgm:presLayoutVars>
      </dgm:prSet>
      <dgm:spPr/>
    </dgm:pt>
    <dgm:pt modelId="{B3DB03FB-3B20-4E15-850D-789214D29FB7}" type="pres">
      <dgm:prSet presAssocID="{0CF5C9E8-82C5-4575-97DA-C2C65E04622F}" presName="Name13" presStyleLbl="parChTrans1D2" presStyleIdx="7" presStyleCnt="8"/>
      <dgm:spPr/>
    </dgm:pt>
    <dgm:pt modelId="{BBF8EA4A-DF1B-436A-8F1D-EC0452B9E87D}" type="pres">
      <dgm:prSet presAssocID="{69EB0236-3F8B-4679-98B9-4CF7A36661DC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0C3B7-0F2C-45B8-84BE-485AC8FAB5DE}" type="presOf" srcId="{7683D60D-A3FD-4740-8A5C-B1E5D2097B6E}" destId="{E43B19C2-A8F3-471F-9858-4A424A6DE5C5}" srcOrd="0" destOrd="0" presId="urn:microsoft.com/office/officeart/2005/8/layout/hierarchy3"/>
    <dgm:cxn modelId="{E7168445-C67D-414E-BC4E-5B88963CB38D}" type="presOf" srcId="{1DC99FC2-78D4-40AF-8FDB-357C5EAC14B1}" destId="{B7FFF2A7-B4FE-4A67-97E8-0DCDE9754471}" srcOrd="0" destOrd="0" presId="urn:microsoft.com/office/officeart/2005/8/layout/hierarchy3"/>
    <dgm:cxn modelId="{D85CCA69-6CE0-4F05-AAD9-5677E290F58E}" srcId="{D6DE22E3-757C-4793-88B5-6F61F6E67ECF}" destId="{3FD94ED5-48EF-4259-A66D-4EA4F5BBCEB3}" srcOrd="0" destOrd="0" parTransId="{A6E964F7-BF55-4BF3-A7C1-E4A3BFEB10A5}" sibTransId="{03DF242B-8C71-4CF7-9D65-9B6F55D2BCBE}"/>
    <dgm:cxn modelId="{861B649F-0154-4DFC-AD42-571131530F04}" type="presOf" srcId="{0F7D733B-3BE5-493B-9E41-5E4EE2EFBD28}" destId="{00AE5444-0BC6-4026-91A5-14AAD82A5C87}" srcOrd="0" destOrd="0" presId="urn:microsoft.com/office/officeart/2005/8/layout/hierarchy3"/>
    <dgm:cxn modelId="{324B869A-D445-45F8-950C-26DCA775F575}" srcId="{10A5BD17-2D7A-48BB-BABB-F00D49A8A73B}" destId="{D6DE22E3-757C-4793-88B5-6F61F6E67ECF}" srcOrd="0" destOrd="0" parTransId="{08C067FD-CFEA-4CA5-AEC4-013D4B45CEC0}" sibTransId="{433BA89D-FD51-4EB0-A7B3-1E745C780AD9}"/>
    <dgm:cxn modelId="{CBC08F62-A634-411B-88C7-4F8EB886474A}" srcId="{ECA26933-4D09-4BAD-97F6-1D7196AA5390}" destId="{125DB923-068F-4779-8B7E-51D4B621AEBD}" srcOrd="2" destOrd="0" parTransId="{E2AEF9DF-914C-4416-B237-44C8E5197977}" sibTransId="{9409B65D-E9FB-4163-9098-ECA0E3449D7B}"/>
    <dgm:cxn modelId="{FFC769FC-3084-4D43-8991-24CE6D69CC76}" type="presOf" srcId="{D6DE22E3-757C-4793-88B5-6F61F6E67ECF}" destId="{4008C153-EA6F-4719-9B21-E5CB4A5A9CD8}" srcOrd="1" destOrd="0" presId="urn:microsoft.com/office/officeart/2005/8/layout/hierarchy3"/>
    <dgm:cxn modelId="{0B8462D8-2F77-43D0-B87B-26B545381D34}" type="presOf" srcId="{20A1DD5E-1E1F-459D-8298-D9343BC8AF52}" destId="{9AB51F74-B610-4A77-91EF-B4B3510D4291}" srcOrd="0" destOrd="0" presId="urn:microsoft.com/office/officeart/2005/8/layout/hierarchy3"/>
    <dgm:cxn modelId="{0BCBB36F-7DDB-49C3-B137-481929328C1D}" type="presOf" srcId="{ECA26933-4D09-4BAD-97F6-1D7196AA5390}" destId="{D92E8D65-D466-4CD7-AF4C-EA9868466F39}" srcOrd="0" destOrd="0" presId="urn:microsoft.com/office/officeart/2005/8/layout/hierarchy3"/>
    <dgm:cxn modelId="{274815EB-57A6-4448-9DC7-03C67404F476}" type="presOf" srcId="{10A5BD17-2D7A-48BB-BABB-F00D49A8A73B}" destId="{08857F4E-E227-40AE-8230-0399DA45041E}" srcOrd="0" destOrd="0" presId="urn:microsoft.com/office/officeart/2005/8/layout/hierarchy3"/>
    <dgm:cxn modelId="{0460319C-0818-4C81-BFEF-8D777049281D}" type="presOf" srcId="{62B8E51E-1648-4A68-8F29-22B24C3B6B70}" destId="{6509AA30-C573-4BC9-9F56-9139A1EE48FC}" srcOrd="0" destOrd="0" presId="urn:microsoft.com/office/officeart/2005/8/layout/hierarchy3"/>
    <dgm:cxn modelId="{FCC79FE9-F022-43C6-AA53-FAC22651FD35}" type="presOf" srcId="{ECA26933-4D09-4BAD-97F6-1D7196AA5390}" destId="{3CF6D375-9EFE-4C4E-B011-E2D2435429AD}" srcOrd="1" destOrd="0" presId="urn:microsoft.com/office/officeart/2005/8/layout/hierarchy3"/>
    <dgm:cxn modelId="{1D269580-A0E4-49F9-8B2A-AD7F0A7711E2}" type="presOf" srcId="{125DB923-068F-4779-8B7E-51D4B621AEBD}" destId="{2AFDC21F-BA85-46AF-AC7A-C9F77B6E3BAD}" srcOrd="0" destOrd="0" presId="urn:microsoft.com/office/officeart/2005/8/layout/hierarchy3"/>
    <dgm:cxn modelId="{F33CB370-8E48-47C9-BEB8-C4A2372F7DBB}" type="presOf" srcId="{CA30F267-6C30-4E6A-B4E5-57FC5E8E0231}" destId="{F6793B21-6D70-4D54-B144-BA409B6BEA9A}" srcOrd="0" destOrd="0" presId="urn:microsoft.com/office/officeart/2005/8/layout/hierarchy3"/>
    <dgm:cxn modelId="{F31A7469-29FD-40CB-BA59-1A730421681E}" srcId="{10A5BD17-2D7A-48BB-BABB-F00D49A8A73B}" destId="{ECA26933-4D09-4BAD-97F6-1D7196AA5390}" srcOrd="1" destOrd="0" parTransId="{A8E71843-FCB0-42A2-AF0F-666B23594255}" sibTransId="{32608CE9-E7E6-4718-87A6-162113DFEC43}"/>
    <dgm:cxn modelId="{CC2FE2FC-99C6-491E-884F-FD2BE555CF9A}" type="presOf" srcId="{99D5CC88-0A46-445E-88F1-0861DB11EF1C}" destId="{EB6FC9C2-DA75-4305-9BE2-D3A17B2D53F5}" srcOrd="0" destOrd="0" presId="urn:microsoft.com/office/officeart/2005/8/layout/hierarchy3"/>
    <dgm:cxn modelId="{D7F5E1DB-AF90-485B-9512-A03418AD6A56}" srcId="{D6DE22E3-757C-4793-88B5-6F61F6E67ECF}" destId="{9328B125-A95A-4B42-A27C-5CDFA54BF057}" srcOrd="1" destOrd="0" parTransId="{1DC99FC2-78D4-40AF-8FDB-357C5EAC14B1}" sibTransId="{889ED13E-A1F2-4B8C-8CBE-4A11FC36CEB9}"/>
    <dgm:cxn modelId="{03D35292-AB96-4C48-83AE-50BF7D9A6C47}" type="presOf" srcId="{9328B125-A95A-4B42-A27C-5CDFA54BF057}" destId="{91D8131A-520D-467A-A62F-AA09FBDE1EE6}" srcOrd="0" destOrd="0" presId="urn:microsoft.com/office/officeart/2005/8/layout/hierarchy3"/>
    <dgm:cxn modelId="{7E6124B1-C88D-440F-A086-5777A4ABCA0C}" type="presOf" srcId="{3EFD4D55-9E20-4519-B2DA-EB983A015A48}" destId="{5B768572-44CF-4F11-B8A9-C83D967D01D7}" srcOrd="0" destOrd="0" presId="urn:microsoft.com/office/officeart/2005/8/layout/hierarchy3"/>
    <dgm:cxn modelId="{08CCCF24-B4C4-4A04-B944-0CE531D12444}" srcId="{D6DE22E3-757C-4793-88B5-6F61F6E67ECF}" destId="{62B8E51E-1648-4A68-8F29-22B24C3B6B70}" srcOrd="3" destOrd="0" parTransId="{20A1DD5E-1E1F-459D-8298-D9343BC8AF52}" sibTransId="{78B8E89E-713C-408D-A46D-13DA72E7B75E}"/>
    <dgm:cxn modelId="{96E94E95-E127-4BF6-BD08-F2469E36A3F3}" type="presOf" srcId="{A6E964F7-BF55-4BF3-A7C1-E4A3BFEB10A5}" destId="{8AF56C8E-E3FE-49AE-A524-92E5386D9435}" srcOrd="0" destOrd="0" presId="urn:microsoft.com/office/officeart/2005/8/layout/hierarchy3"/>
    <dgm:cxn modelId="{BC5FE168-7C53-44DD-9509-695EBDA472D2}" type="presOf" srcId="{1D3E968C-0618-4725-BFBD-B494B011FC6D}" destId="{7E356680-4FA6-4638-9141-CD5642698E12}" srcOrd="0" destOrd="0" presId="urn:microsoft.com/office/officeart/2005/8/layout/hierarchy3"/>
    <dgm:cxn modelId="{974ACAEA-6BD5-4C06-B2F9-8A0CD0D0716F}" type="presOf" srcId="{69EB0236-3F8B-4679-98B9-4CF7A36661DC}" destId="{BBF8EA4A-DF1B-436A-8F1D-EC0452B9E87D}" srcOrd="0" destOrd="0" presId="urn:microsoft.com/office/officeart/2005/8/layout/hierarchy3"/>
    <dgm:cxn modelId="{F59AA0F1-AB9B-485B-98FF-1E840C36CF19}" srcId="{D6DE22E3-757C-4793-88B5-6F61F6E67ECF}" destId="{7683D60D-A3FD-4740-8A5C-B1E5D2097B6E}" srcOrd="2" destOrd="0" parTransId="{99D5CC88-0A46-445E-88F1-0861DB11EF1C}" sibTransId="{6621F6BF-5F6F-4CCC-A97D-6096A90F12F4}"/>
    <dgm:cxn modelId="{BCF62C1F-B7DF-40CB-AB00-1E7001669FB9}" type="presOf" srcId="{E2AEF9DF-914C-4416-B237-44C8E5197977}" destId="{26635494-EA01-4135-B6B3-6E929CF0E3AE}" srcOrd="0" destOrd="0" presId="urn:microsoft.com/office/officeart/2005/8/layout/hierarchy3"/>
    <dgm:cxn modelId="{2FBFFC61-0C99-4A6D-8F2D-6078EFCCD7FB}" srcId="{ECA26933-4D09-4BAD-97F6-1D7196AA5390}" destId="{69EB0236-3F8B-4679-98B9-4CF7A36661DC}" srcOrd="3" destOrd="0" parTransId="{0CF5C9E8-82C5-4575-97DA-C2C65E04622F}" sibTransId="{74954287-79A3-4067-8187-75C536D8209B}"/>
    <dgm:cxn modelId="{61B1DBF2-B34C-41EA-92FD-613D7D53DEF7}" srcId="{ECA26933-4D09-4BAD-97F6-1D7196AA5390}" destId="{3EFD4D55-9E20-4519-B2DA-EB983A015A48}" srcOrd="1" destOrd="0" parTransId="{0F7D733B-3BE5-493B-9E41-5E4EE2EFBD28}" sibTransId="{0B5BE251-87D0-4A01-92E9-5847433B1267}"/>
    <dgm:cxn modelId="{8873F9F5-0B3D-496B-8098-14326E1F3C82}" type="presOf" srcId="{3FD94ED5-48EF-4259-A66D-4EA4F5BBCEB3}" destId="{DA234760-685D-409D-8541-3A045902C71B}" srcOrd="0" destOrd="0" presId="urn:microsoft.com/office/officeart/2005/8/layout/hierarchy3"/>
    <dgm:cxn modelId="{2D5F73F5-A31F-4648-8F69-7DFEF1D343E4}" type="presOf" srcId="{D6DE22E3-757C-4793-88B5-6F61F6E67ECF}" destId="{185080FA-A1FB-4CB6-A321-058699F5B7AA}" srcOrd="0" destOrd="0" presId="urn:microsoft.com/office/officeart/2005/8/layout/hierarchy3"/>
    <dgm:cxn modelId="{337A50CA-C818-48D7-9068-71D742B898E2}" type="presOf" srcId="{0CF5C9E8-82C5-4575-97DA-C2C65E04622F}" destId="{B3DB03FB-3B20-4E15-850D-789214D29FB7}" srcOrd="0" destOrd="0" presId="urn:microsoft.com/office/officeart/2005/8/layout/hierarchy3"/>
    <dgm:cxn modelId="{1D119328-7851-427B-8C54-0E976336AA8D}" srcId="{ECA26933-4D09-4BAD-97F6-1D7196AA5390}" destId="{1D3E968C-0618-4725-BFBD-B494B011FC6D}" srcOrd="0" destOrd="0" parTransId="{CA30F267-6C30-4E6A-B4E5-57FC5E8E0231}" sibTransId="{607BF8EC-D9C3-4096-8C89-2C6622E6D540}"/>
    <dgm:cxn modelId="{F68C3240-A485-4A07-B806-BFBCF1CEB61D}" type="presParOf" srcId="{08857F4E-E227-40AE-8230-0399DA45041E}" destId="{ECC85CE2-6FEC-4417-81B1-09BBD80CC63B}" srcOrd="0" destOrd="0" presId="urn:microsoft.com/office/officeart/2005/8/layout/hierarchy3"/>
    <dgm:cxn modelId="{A1CBEC62-BE22-43CC-A46D-6383CEA02FF4}" type="presParOf" srcId="{ECC85CE2-6FEC-4417-81B1-09BBD80CC63B}" destId="{FA2BD5BC-7C49-47A8-BF4D-496E8BDECF71}" srcOrd="0" destOrd="0" presId="urn:microsoft.com/office/officeart/2005/8/layout/hierarchy3"/>
    <dgm:cxn modelId="{3FFFEB54-A961-4315-BCDF-1A467D73A4E6}" type="presParOf" srcId="{FA2BD5BC-7C49-47A8-BF4D-496E8BDECF71}" destId="{185080FA-A1FB-4CB6-A321-058699F5B7AA}" srcOrd="0" destOrd="0" presId="urn:microsoft.com/office/officeart/2005/8/layout/hierarchy3"/>
    <dgm:cxn modelId="{F41F85D0-470B-4697-B043-844FE626DABA}" type="presParOf" srcId="{FA2BD5BC-7C49-47A8-BF4D-496E8BDECF71}" destId="{4008C153-EA6F-4719-9B21-E5CB4A5A9CD8}" srcOrd="1" destOrd="0" presId="urn:microsoft.com/office/officeart/2005/8/layout/hierarchy3"/>
    <dgm:cxn modelId="{1305315E-88E6-4415-A0A3-DA285072C0E4}" type="presParOf" srcId="{ECC85CE2-6FEC-4417-81B1-09BBD80CC63B}" destId="{15D8FCDE-2913-4EB2-ADE2-3644E76A1E89}" srcOrd="1" destOrd="0" presId="urn:microsoft.com/office/officeart/2005/8/layout/hierarchy3"/>
    <dgm:cxn modelId="{22C9A7CF-C234-452E-876D-2DB1CE8EDD14}" type="presParOf" srcId="{15D8FCDE-2913-4EB2-ADE2-3644E76A1E89}" destId="{8AF56C8E-E3FE-49AE-A524-92E5386D9435}" srcOrd="0" destOrd="0" presId="urn:microsoft.com/office/officeart/2005/8/layout/hierarchy3"/>
    <dgm:cxn modelId="{F00C8033-F723-4194-9F5C-995CAEE2DD8F}" type="presParOf" srcId="{15D8FCDE-2913-4EB2-ADE2-3644E76A1E89}" destId="{DA234760-685D-409D-8541-3A045902C71B}" srcOrd="1" destOrd="0" presId="urn:microsoft.com/office/officeart/2005/8/layout/hierarchy3"/>
    <dgm:cxn modelId="{88B0B6EA-BD0D-4832-B0C6-DFC4A00BB4C6}" type="presParOf" srcId="{15D8FCDE-2913-4EB2-ADE2-3644E76A1E89}" destId="{B7FFF2A7-B4FE-4A67-97E8-0DCDE9754471}" srcOrd="2" destOrd="0" presId="urn:microsoft.com/office/officeart/2005/8/layout/hierarchy3"/>
    <dgm:cxn modelId="{439A124E-69C7-4356-9AD1-67D67280E193}" type="presParOf" srcId="{15D8FCDE-2913-4EB2-ADE2-3644E76A1E89}" destId="{91D8131A-520D-467A-A62F-AA09FBDE1EE6}" srcOrd="3" destOrd="0" presId="urn:microsoft.com/office/officeart/2005/8/layout/hierarchy3"/>
    <dgm:cxn modelId="{8CF23580-D343-48A1-8325-D1BEFCF8D05F}" type="presParOf" srcId="{15D8FCDE-2913-4EB2-ADE2-3644E76A1E89}" destId="{EB6FC9C2-DA75-4305-9BE2-D3A17B2D53F5}" srcOrd="4" destOrd="0" presId="urn:microsoft.com/office/officeart/2005/8/layout/hierarchy3"/>
    <dgm:cxn modelId="{BE519A47-5F56-4AD3-88B4-B0D574C52237}" type="presParOf" srcId="{15D8FCDE-2913-4EB2-ADE2-3644E76A1E89}" destId="{E43B19C2-A8F3-471F-9858-4A424A6DE5C5}" srcOrd="5" destOrd="0" presId="urn:microsoft.com/office/officeart/2005/8/layout/hierarchy3"/>
    <dgm:cxn modelId="{7189960B-F0CC-4C65-91BB-4C6CD6C0AF0A}" type="presParOf" srcId="{15D8FCDE-2913-4EB2-ADE2-3644E76A1E89}" destId="{9AB51F74-B610-4A77-91EF-B4B3510D4291}" srcOrd="6" destOrd="0" presId="urn:microsoft.com/office/officeart/2005/8/layout/hierarchy3"/>
    <dgm:cxn modelId="{FDCDC4DF-4D0B-4881-84A5-6EE0A7DC83A2}" type="presParOf" srcId="{15D8FCDE-2913-4EB2-ADE2-3644E76A1E89}" destId="{6509AA30-C573-4BC9-9F56-9139A1EE48FC}" srcOrd="7" destOrd="0" presId="urn:microsoft.com/office/officeart/2005/8/layout/hierarchy3"/>
    <dgm:cxn modelId="{8C9916C7-D9DF-45C2-863D-267FF014D5C7}" type="presParOf" srcId="{08857F4E-E227-40AE-8230-0399DA45041E}" destId="{0CEF7BBD-C66A-4C02-9945-C4B673D54664}" srcOrd="1" destOrd="0" presId="urn:microsoft.com/office/officeart/2005/8/layout/hierarchy3"/>
    <dgm:cxn modelId="{DFACE3B3-7962-45C6-8AF1-5077138410FF}" type="presParOf" srcId="{0CEF7BBD-C66A-4C02-9945-C4B673D54664}" destId="{855BB383-039E-444D-B9E8-BBCBE4F64559}" srcOrd="0" destOrd="0" presId="urn:microsoft.com/office/officeart/2005/8/layout/hierarchy3"/>
    <dgm:cxn modelId="{E86D250E-8E2D-4110-B8F4-CFCC3DFF9094}" type="presParOf" srcId="{855BB383-039E-444D-B9E8-BBCBE4F64559}" destId="{D92E8D65-D466-4CD7-AF4C-EA9868466F39}" srcOrd="0" destOrd="0" presId="urn:microsoft.com/office/officeart/2005/8/layout/hierarchy3"/>
    <dgm:cxn modelId="{10806207-FA27-4ECB-A76F-7567436925E4}" type="presParOf" srcId="{855BB383-039E-444D-B9E8-BBCBE4F64559}" destId="{3CF6D375-9EFE-4C4E-B011-E2D2435429AD}" srcOrd="1" destOrd="0" presId="urn:microsoft.com/office/officeart/2005/8/layout/hierarchy3"/>
    <dgm:cxn modelId="{07843DA8-7B95-4E0E-B422-28BCB69EBD5A}" type="presParOf" srcId="{0CEF7BBD-C66A-4C02-9945-C4B673D54664}" destId="{8FB9DCD4-9603-426E-ADCE-5A5FDAD7B6B9}" srcOrd="1" destOrd="0" presId="urn:microsoft.com/office/officeart/2005/8/layout/hierarchy3"/>
    <dgm:cxn modelId="{535B3965-7015-42B6-A27B-EE24DD55DDF6}" type="presParOf" srcId="{8FB9DCD4-9603-426E-ADCE-5A5FDAD7B6B9}" destId="{F6793B21-6D70-4D54-B144-BA409B6BEA9A}" srcOrd="0" destOrd="0" presId="urn:microsoft.com/office/officeart/2005/8/layout/hierarchy3"/>
    <dgm:cxn modelId="{79118E01-A272-490C-A0B2-FA6983864764}" type="presParOf" srcId="{8FB9DCD4-9603-426E-ADCE-5A5FDAD7B6B9}" destId="{7E356680-4FA6-4638-9141-CD5642698E12}" srcOrd="1" destOrd="0" presId="urn:microsoft.com/office/officeart/2005/8/layout/hierarchy3"/>
    <dgm:cxn modelId="{1D44C10D-087B-454E-8BC3-A6D28ACC3E20}" type="presParOf" srcId="{8FB9DCD4-9603-426E-ADCE-5A5FDAD7B6B9}" destId="{00AE5444-0BC6-4026-91A5-14AAD82A5C87}" srcOrd="2" destOrd="0" presId="urn:microsoft.com/office/officeart/2005/8/layout/hierarchy3"/>
    <dgm:cxn modelId="{8C51735E-EE95-484C-ABE4-9EE848783CEA}" type="presParOf" srcId="{8FB9DCD4-9603-426E-ADCE-5A5FDAD7B6B9}" destId="{5B768572-44CF-4F11-B8A9-C83D967D01D7}" srcOrd="3" destOrd="0" presId="urn:microsoft.com/office/officeart/2005/8/layout/hierarchy3"/>
    <dgm:cxn modelId="{947BCC78-DF92-4F1D-A692-34D449A26476}" type="presParOf" srcId="{8FB9DCD4-9603-426E-ADCE-5A5FDAD7B6B9}" destId="{26635494-EA01-4135-B6B3-6E929CF0E3AE}" srcOrd="4" destOrd="0" presId="urn:microsoft.com/office/officeart/2005/8/layout/hierarchy3"/>
    <dgm:cxn modelId="{B8451FE4-73FF-4BC4-85BF-40335B14E119}" type="presParOf" srcId="{8FB9DCD4-9603-426E-ADCE-5A5FDAD7B6B9}" destId="{2AFDC21F-BA85-46AF-AC7A-C9F77B6E3BAD}" srcOrd="5" destOrd="0" presId="urn:microsoft.com/office/officeart/2005/8/layout/hierarchy3"/>
    <dgm:cxn modelId="{524B0439-A534-45BD-B8F6-CAD8FF42816F}" type="presParOf" srcId="{8FB9DCD4-9603-426E-ADCE-5A5FDAD7B6B9}" destId="{B3DB03FB-3B20-4E15-850D-789214D29FB7}" srcOrd="6" destOrd="0" presId="urn:microsoft.com/office/officeart/2005/8/layout/hierarchy3"/>
    <dgm:cxn modelId="{A35EB71B-8C30-4448-A9C1-87F886B0F38A}" type="presParOf" srcId="{8FB9DCD4-9603-426E-ADCE-5A5FDAD7B6B9}" destId="{BBF8EA4A-DF1B-436A-8F1D-EC0452B9E87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8E7CB-B140-4460-B322-5549070F9C52}" type="doc">
      <dgm:prSet loTypeId="urn:microsoft.com/office/officeart/2005/8/layout/process5" loCatId="process" qsTypeId="urn:microsoft.com/office/officeart/2005/8/quickstyle/3d7" qsCatId="3D" csTypeId="urn:microsoft.com/office/officeart/2005/8/colors/accent2_3" csCatId="accent2" phldr="1"/>
      <dgm:spPr/>
    </dgm:pt>
    <dgm:pt modelId="{53F14316-0FFF-48DB-9E13-D2424C7822F2}">
      <dgm:prSet phldrT="[Text]"/>
      <dgm:spPr/>
      <dgm:t>
        <a:bodyPr/>
        <a:lstStyle/>
        <a:p>
          <a:r>
            <a:rPr lang="en-US" dirty="0" smtClean="0"/>
            <a:t>Input images</a:t>
          </a:r>
          <a:endParaRPr lang="en-US" dirty="0"/>
        </a:p>
      </dgm:t>
    </dgm:pt>
    <dgm:pt modelId="{FA9C300A-7D73-4B6D-A70B-91015C1A5764}" type="parTrans" cxnId="{8B876348-4318-465D-91D2-39442EE2F4B8}">
      <dgm:prSet/>
      <dgm:spPr/>
      <dgm:t>
        <a:bodyPr/>
        <a:lstStyle/>
        <a:p>
          <a:endParaRPr lang="en-US"/>
        </a:p>
      </dgm:t>
    </dgm:pt>
    <dgm:pt modelId="{7E2FB35E-5AA2-48AE-961E-8529E5F394E9}" type="sibTrans" cxnId="{8B876348-4318-465D-91D2-39442EE2F4B8}">
      <dgm:prSet/>
      <dgm:spPr/>
      <dgm:t>
        <a:bodyPr/>
        <a:lstStyle/>
        <a:p>
          <a:endParaRPr lang="en-US"/>
        </a:p>
      </dgm:t>
    </dgm:pt>
    <dgm:pt modelId="{29D2D4FD-08D6-4808-B4C5-0DB6CA8BBEA4}">
      <dgm:prSet phldrT="[Text]"/>
      <dgm:spPr/>
      <dgm:t>
        <a:bodyPr/>
        <a:lstStyle/>
        <a:p>
          <a:r>
            <a:rPr lang="en-US" dirty="0" smtClean="0"/>
            <a:t>First 3 BIMFs</a:t>
          </a:r>
          <a:endParaRPr lang="en-US" dirty="0"/>
        </a:p>
      </dgm:t>
    </dgm:pt>
    <dgm:pt modelId="{C735FD38-84D1-4440-B92C-4846ECD3413D}" type="parTrans" cxnId="{EA3FDD4B-24C3-445F-9BE7-D83B3024D524}">
      <dgm:prSet/>
      <dgm:spPr/>
      <dgm:t>
        <a:bodyPr/>
        <a:lstStyle/>
        <a:p>
          <a:endParaRPr lang="en-US"/>
        </a:p>
      </dgm:t>
    </dgm:pt>
    <dgm:pt modelId="{3DCDD9B3-ED81-497B-8173-4487BFED6F4A}" type="sibTrans" cxnId="{EA3FDD4B-24C3-445F-9BE7-D83B3024D524}">
      <dgm:prSet/>
      <dgm:spPr/>
      <dgm:t>
        <a:bodyPr/>
        <a:lstStyle/>
        <a:p>
          <a:endParaRPr lang="en-US" dirty="0"/>
        </a:p>
      </dgm:t>
    </dgm:pt>
    <dgm:pt modelId="{784DC9E1-6D68-455A-BB66-B7696B3E52DD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Weighted Phase Congruency</a:t>
          </a:r>
        </a:p>
      </dgm:t>
    </dgm:pt>
    <dgm:pt modelId="{8C53C311-E919-4364-ADB2-70C86DC1CE2E}" type="parTrans" cxnId="{DB09DDAE-9083-4D2A-A9C1-80F475BEDB72}">
      <dgm:prSet/>
      <dgm:spPr/>
      <dgm:t>
        <a:bodyPr/>
        <a:lstStyle/>
        <a:p>
          <a:endParaRPr lang="en-US"/>
        </a:p>
      </dgm:t>
    </dgm:pt>
    <dgm:pt modelId="{45820424-14DC-49AC-B5BE-348435F12250}" type="sibTrans" cxnId="{DB09DDAE-9083-4D2A-A9C1-80F475BEDB72}">
      <dgm:prSet/>
      <dgm:spPr/>
      <dgm:t>
        <a:bodyPr/>
        <a:lstStyle/>
        <a:p>
          <a:endParaRPr lang="en-US"/>
        </a:p>
      </dgm:t>
    </dgm:pt>
    <dgm:pt modelId="{1E2FECF6-8DE4-4CDA-87C6-AB109863DAAA}">
      <dgm:prSet/>
      <dgm:spPr/>
      <dgm:t>
        <a:bodyPr/>
        <a:lstStyle/>
        <a:p>
          <a:r>
            <a:rPr lang="en-US" dirty="0" smtClean="0"/>
            <a:t>BEMD</a:t>
          </a:r>
          <a:endParaRPr lang="en-US" dirty="0"/>
        </a:p>
      </dgm:t>
    </dgm:pt>
    <dgm:pt modelId="{9A9858B2-77A2-420B-825B-CF6408EB5172}" type="parTrans" cxnId="{3CAC9334-AEC3-4423-A2DD-873DC5C3D111}">
      <dgm:prSet/>
      <dgm:spPr/>
      <dgm:t>
        <a:bodyPr/>
        <a:lstStyle/>
        <a:p>
          <a:endParaRPr lang="en-US"/>
        </a:p>
      </dgm:t>
    </dgm:pt>
    <dgm:pt modelId="{FCD57612-0FF2-4C8A-951B-B27DC2C45015}" type="sibTrans" cxnId="{3CAC9334-AEC3-4423-A2DD-873DC5C3D111}">
      <dgm:prSet/>
      <dgm:spPr/>
      <dgm:t>
        <a:bodyPr/>
        <a:lstStyle/>
        <a:p>
          <a:endParaRPr lang="en-US"/>
        </a:p>
      </dgm:t>
    </dgm:pt>
    <dgm:pt modelId="{F302320B-542B-4700-93DF-18CC5BD2E63B}">
      <dgm:prSet/>
      <dgm:spPr/>
      <dgm:t>
        <a:bodyPr/>
        <a:lstStyle/>
        <a:p>
          <a:r>
            <a:rPr lang="en-US" dirty="0" smtClean="0"/>
            <a:t>Phase Congruency</a:t>
          </a:r>
          <a:endParaRPr lang="en-US" dirty="0" smtClean="0"/>
        </a:p>
      </dgm:t>
    </dgm:pt>
    <dgm:pt modelId="{DBF754EA-ABDF-4B3E-8A30-83F791CB0BCB}" type="parTrans" cxnId="{C650413A-AA12-4EA4-9F05-B3D384F655AD}">
      <dgm:prSet/>
      <dgm:spPr/>
      <dgm:t>
        <a:bodyPr/>
        <a:lstStyle/>
        <a:p>
          <a:endParaRPr lang="en-US"/>
        </a:p>
      </dgm:t>
    </dgm:pt>
    <dgm:pt modelId="{9CB60658-67CC-4BBF-B948-54F079D23EDD}" type="sibTrans" cxnId="{C650413A-AA12-4EA4-9F05-B3D384F655AD}">
      <dgm:prSet/>
      <dgm:spPr/>
      <dgm:t>
        <a:bodyPr/>
        <a:lstStyle/>
        <a:p>
          <a:endParaRPr lang="en-US"/>
        </a:p>
      </dgm:t>
    </dgm:pt>
    <dgm:pt modelId="{5B2272AB-409C-4B65-BDDD-D73285AC437E}">
      <dgm:prSet/>
      <dgm:spPr/>
      <dgm:t>
        <a:bodyPr/>
        <a:lstStyle/>
        <a:p>
          <a:r>
            <a:rPr lang="en-US" dirty="0" smtClean="0"/>
            <a:t>Monogenic Signals</a:t>
          </a:r>
          <a:endParaRPr lang="en-US" dirty="0" smtClean="0"/>
        </a:p>
      </dgm:t>
    </dgm:pt>
    <dgm:pt modelId="{ED0D35B2-AB9A-4845-8D14-787AC2F39BE9}" type="parTrans" cxnId="{7D4299F4-8F8D-4F23-9251-ADA566A08963}">
      <dgm:prSet/>
      <dgm:spPr/>
      <dgm:t>
        <a:bodyPr/>
        <a:lstStyle/>
        <a:p>
          <a:endParaRPr lang="en-US"/>
        </a:p>
      </dgm:t>
    </dgm:pt>
    <dgm:pt modelId="{8C05F2F9-4AF4-4B42-AA72-5EC3FD1B4934}" type="sibTrans" cxnId="{7D4299F4-8F8D-4F23-9251-ADA566A08963}">
      <dgm:prSet/>
      <dgm:spPr/>
      <dgm:t>
        <a:bodyPr/>
        <a:lstStyle/>
        <a:p>
          <a:endParaRPr lang="en-US"/>
        </a:p>
      </dgm:t>
    </dgm:pt>
    <dgm:pt modelId="{997609E6-3E49-49CB-B9F8-BADADF369A10}" type="pres">
      <dgm:prSet presAssocID="{C568E7CB-B140-4460-B322-5549070F9C52}" presName="diagram" presStyleCnt="0">
        <dgm:presLayoutVars>
          <dgm:dir/>
          <dgm:resizeHandles val="exact"/>
        </dgm:presLayoutVars>
      </dgm:prSet>
      <dgm:spPr/>
    </dgm:pt>
    <dgm:pt modelId="{5078A846-1862-48C2-8780-82D963325252}" type="pres">
      <dgm:prSet presAssocID="{53F14316-0FFF-48DB-9E13-D2424C7822F2}" presName="node" presStyleLbl="node1" presStyleIdx="0" presStyleCnt="6">
        <dgm:presLayoutVars>
          <dgm:bulletEnabled val="1"/>
        </dgm:presLayoutVars>
      </dgm:prSet>
      <dgm:spPr/>
    </dgm:pt>
    <dgm:pt modelId="{798CFD95-E8C8-4C97-BA49-8630DD47154B}" type="pres">
      <dgm:prSet presAssocID="{7E2FB35E-5AA2-48AE-961E-8529E5F394E9}" presName="sibTrans" presStyleLbl="sibTrans2D1" presStyleIdx="0" presStyleCnt="5"/>
      <dgm:spPr/>
    </dgm:pt>
    <dgm:pt modelId="{FF9CB506-3E22-46AA-BEA2-0BDC90144E45}" type="pres">
      <dgm:prSet presAssocID="{7E2FB35E-5AA2-48AE-961E-8529E5F394E9}" presName="connectorText" presStyleLbl="sibTrans2D1" presStyleIdx="0" presStyleCnt="5"/>
      <dgm:spPr/>
    </dgm:pt>
    <dgm:pt modelId="{301E98ED-4F3D-4D76-A2D4-308EF2C5E896}" type="pres">
      <dgm:prSet presAssocID="{1E2FECF6-8DE4-4CDA-87C6-AB109863DAAA}" presName="node" presStyleLbl="node1" presStyleIdx="1" presStyleCnt="6">
        <dgm:presLayoutVars>
          <dgm:bulletEnabled val="1"/>
        </dgm:presLayoutVars>
      </dgm:prSet>
      <dgm:spPr/>
    </dgm:pt>
    <dgm:pt modelId="{68630055-7677-422B-9CFF-30A1ADADFFC5}" type="pres">
      <dgm:prSet presAssocID="{FCD57612-0FF2-4C8A-951B-B27DC2C45015}" presName="sibTrans" presStyleLbl="sibTrans2D1" presStyleIdx="1" presStyleCnt="5"/>
      <dgm:spPr/>
    </dgm:pt>
    <dgm:pt modelId="{F3D57441-C588-4F0A-AC8B-F3F538A52E7D}" type="pres">
      <dgm:prSet presAssocID="{FCD57612-0FF2-4C8A-951B-B27DC2C45015}" presName="connectorText" presStyleLbl="sibTrans2D1" presStyleIdx="1" presStyleCnt="5"/>
      <dgm:spPr/>
    </dgm:pt>
    <dgm:pt modelId="{E248C17E-B88A-42BC-9700-B69DBA48AA70}" type="pres">
      <dgm:prSet presAssocID="{29D2D4FD-08D6-4808-B4C5-0DB6CA8BBEA4}" presName="node" presStyleLbl="node1" presStyleIdx="2" presStyleCnt="6" custLinFactNeighborX="1643" custLinFactNeighborY="-1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8F124-DC4D-44C7-990D-CD3236B4CD23}" type="pres">
      <dgm:prSet presAssocID="{3DCDD9B3-ED81-497B-8173-4487BFED6F4A}" presName="sibTrans" presStyleLbl="sibTrans2D1" presStyleIdx="2" presStyleCnt="5"/>
      <dgm:spPr/>
    </dgm:pt>
    <dgm:pt modelId="{AE0DF0D7-CD5B-459A-B078-59A13D2B8F3B}" type="pres">
      <dgm:prSet presAssocID="{3DCDD9B3-ED81-497B-8173-4487BFED6F4A}" presName="connectorText" presStyleLbl="sibTrans2D1" presStyleIdx="2" presStyleCnt="5"/>
      <dgm:spPr/>
    </dgm:pt>
    <dgm:pt modelId="{43B4DB63-84E8-41B5-9A7C-554263603AE1}" type="pres">
      <dgm:prSet presAssocID="{5B2272AB-409C-4B65-BDDD-D73285AC437E}" presName="node" presStyleLbl="node1" presStyleIdx="3" presStyleCnt="6">
        <dgm:presLayoutVars>
          <dgm:bulletEnabled val="1"/>
        </dgm:presLayoutVars>
      </dgm:prSet>
      <dgm:spPr/>
    </dgm:pt>
    <dgm:pt modelId="{FD66E91D-D4F1-4945-8139-54829CB507FA}" type="pres">
      <dgm:prSet presAssocID="{8C05F2F9-4AF4-4B42-AA72-5EC3FD1B4934}" presName="sibTrans" presStyleLbl="sibTrans2D1" presStyleIdx="3" presStyleCnt="5"/>
      <dgm:spPr/>
    </dgm:pt>
    <dgm:pt modelId="{B79BC5BD-0A29-4540-8679-B3C324305223}" type="pres">
      <dgm:prSet presAssocID="{8C05F2F9-4AF4-4B42-AA72-5EC3FD1B4934}" presName="connectorText" presStyleLbl="sibTrans2D1" presStyleIdx="3" presStyleCnt="5"/>
      <dgm:spPr/>
    </dgm:pt>
    <dgm:pt modelId="{CFAD2D75-D017-4343-8B13-02AC6C0B2920}" type="pres">
      <dgm:prSet presAssocID="{F302320B-542B-4700-93DF-18CC5BD2E63B}" presName="node" presStyleLbl="node1" presStyleIdx="4" presStyleCnt="6">
        <dgm:presLayoutVars>
          <dgm:bulletEnabled val="1"/>
        </dgm:presLayoutVars>
      </dgm:prSet>
      <dgm:spPr/>
    </dgm:pt>
    <dgm:pt modelId="{F06F3F7F-09DC-4F2A-A89F-747591802735}" type="pres">
      <dgm:prSet presAssocID="{9CB60658-67CC-4BBF-B948-54F079D23EDD}" presName="sibTrans" presStyleLbl="sibTrans2D1" presStyleIdx="4" presStyleCnt="5"/>
      <dgm:spPr/>
    </dgm:pt>
    <dgm:pt modelId="{C5BC47B1-1B9E-4751-A8CE-1DCA3F0C8EE7}" type="pres">
      <dgm:prSet presAssocID="{9CB60658-67CC-4BBF-B948-54F079D23EDD}" presName="connectorText" presStyleLbl="sibTrans2D1" presStyleIdx="4" presStyleCnt="5"/>
      <dgm:spPr/>
    </dgm:pt>
    <dgm:pt modelId="{6975FDD6-72AD-4508-9061-C2AB932ED5BA}" type="pres">
      <dgm:prSet presAssocID="{784DC9E1-6D68-455A-BB66-B7696B3E52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299F4-8F8D-4F23-9251-ADA566A08963}" srcId="{C568E7CB-B140-4460-B322-5549070F9C52}" destId="{5B2272AB-409C-4B65-BDDD-D73285AC437E}" srcOrd="3" destOrd="0" parTransId="{ED0D35B2-AB9A-4845-8D14-787AC2F39BE9}" sibTransId="{8C05F2F9-4AF4-4B42-AA72-5EC3FD1B4934}"/>
    <dgm:cxn modelId="{3CAC9334-AEC3-4423-A2DD-873DC5C3D111}" srcId="{C568E7CB-B140-4460-B322-5549070F9C52}" destId="{1E2FECF6-8DE4-4CDA-87C6-AB109863DAAA}" srcOrd="1" destOrd="0" parTransId="{9A9858B2-77A2-420B-825B-CF6408EB5172}" sibTransId="{FCD57612-0FF2-4C8A-951B-B27DC2C45015}"/>
    <dgm:cxn modelId="{4666245A-EE66-4EBA-A619-CDC1002FEA11}" type="presOf" srcId="{7E2FB35E-5AA2-48AE-961E-8529E5F394E9}" destId="{798CFD95-E8C8-4C97-BA49-8630DD47154B}" srcOrd="0" destOrd="0" presId="urn:microsoft.com/office/officeart/2005/8/layout/process5"/>
    <dgm:cxn modelId="{7A931CFB-DA7D-4FEE-AD45-112CC126BCBD}" type="presOf" srcId="{29D2D4FD-08D6-4808-B4C5-0DB6CA8BBEA4}" destId="{E248C17E-B88A-42BC-9700-B69DBA48AA70}" srcOrd="0" destOrd="0" presId="urn:microsoft.com/office/officeart/2005/8/layout/process5"/>
    <dgm:cxn modelId="{45FD534E-EBAD-4124-93C4-3078F9E86C63}" type="presOf" srcId="{8C05F2F9-4AF4-4B42-AA72-5EC3FD1B4934}" destId="{FD66E91D-D4F1-4945-8139-54829CB507FA}" srcOrd="0" destOrd="0" presId="urn:microsoft.com/office/officeart/2005/8/layout/process5"/>
    <dgm:cxn modelId="{30C793D6-3D75-4835-9936-4FB57D6388B7}" type="presOf" srcId="{9CB60658-67CC-4BBF-B948-54F079D23EDD}" destId="{C5BC47B1-1B9E-4751-A8CE-1DCA3F0C8EE7}" srcOrd="1" destOrd="0" presId="urn:microsoft.com/office/officeart/2005/8/layout/process5"/>
    <dgm:cxn modelId="{B9793E21-1715-467B-81C8-FEAAC6227708}" type="presOf" srcId="{7E2FB35E-5AA2-48AE-961E-8529E5F394E9}" destId="{FF9CB506-3E22-46AA-BEA2-0BDC90144E45}" srcOrd="1" destOrd="0" presId="urn:microsoft.com/office/officeart/2005/8/layout/process5"/>
    <dgm:cxn modelId="{6EDBC865-BC8F-4AFD-81A0-53CA1920FBAE}" type="presOf" srcId="{53F14316-0FFF-48DB-9E13-D2424C7822F2}" destId="{5078A846-1862-48C2-8780-82D963325252}" srcOrd="0" destOrd="0" presId="urn:microsoft.com/office/officeart/2005/8/layout/process5"/>
    <dgm:cxn modelId="{8B876348-4318-465D-91D2-39442EE2F4B8}" srcId="{C568E7CB-B140-4460-B322-5549070F9C52}" destId="{53F14316-0FFF-48DB-9E13-D2424C7822F2}" srcOrd="0" destOrd="0" parTransId="{FA9C300A-7D73-4B6D-A70B-91015C1A5764}" sibTransId="{7E2FB35E-5AA2-48AE-961E-8529E5F394E9}"/>
    <dgm:cxn modelId="{2ED38846-3A03-4333-A18C-9C04FE122A98}" type="presOf" srcId="{8C05F2F9-4AF4-4B42-AA72-5EC3FD1B4934}" destId="{B79BC5BD-0A29-4540-8679-B3C324305223}" srcOrd="1" destOrd="0" presId="urn:microsoft.com/office/officeart/2005/8/layout/process5"/>
    <dgm:cxn modelId="{13189532-6C90-4C7B-9712-7259D1426ED6}" type="presOf" srcId="{FCD57612-0FF2-4C8A-951B-B27DC2C45015}" destId="{F3D57441-C588-4F0A-AC8B-F3F538A52E7D}" srcOrd="1" destOrd="0" presId="urn:microsoft.com/office/officeart/2005/8/layout/process5"/>
    <dgm:cxn modelId="{AADCFB8B-D9A4-4683-8C99-D9E15565747E}" type="presOf" srcId="{3DCDD9B3-ED81-497B-8173-4487BFED6F4A}" destId="{AE0DF0D7-CD5B-459A-B078-59A13D2B8F3B}" srcOrd="1" destOrd="0" presId="urn:microsoft.com/office/officeart/2005/8/layout/process5"/>
    <dgm:cxn modelId="{DB09DDAE-9083-4D2A-A9C1-80F475BEDB72}" srcId="{C568E7CB-B140-4460-B322-5549070F9C52}" destId="{784DC9E1-6D68-455A-BB66-B7696B3E52DD}" srcOrd="5" destOrd="0" parTransId="{8C53C311-E919-4364-ADB2-70C86DC1CE2E}" sibTransId="{45820424-14DC-49AC-B5BE-348435F12250}"/>
    <dgm:cxn modelId="{F9E635BB-0072-4C08-A09B-308715EA6B4C}" type="presOf" srcId="{1E2FECF6-8DE4-4CDA-87C6-AB109863DAAA}" destId="{301E98ED-4F3D-4D76-A2D4-308EF2C5E896}" srcOrd="0" destOrd="0" presId="urn:microsoft.com/office/officeart/2005/8/layout/process5"/>
    <dgm:cxn modelId="{15B90AC4-8493-4513-A52A-D654462872A5}" type="presOf" srcId="{3DCDD9B3-ED81-497B-8173-4487BFED6F4A}" destId="{7D28F124-DC4D-44C7-990D-CD3236B4CD23}" srcOrd="0" destOrd="0" presId="urn:microsoft.com/office/officeart/2005/8/layout/process5"/>
    <dgm:cxn modelId="{C650413A-AA12-4EA4-9F05-B3D384F655AD}" srcId="{C568E7CB-B140-4460-B322-5549070F9C52}" destId="{F302320B-542B-4700-93DF-18CC5BD2E63B}" srcOrd="4" destOrd="0" parTransId="{DBF754EA-ABDF-4B3E-8A30-83F791CB0BCB}" sibTransId="{9CB60658-67CC-4BBF-B948-54F079D23EDD}"/>
    <dgm:cxn modelId="{EA3FDD4B-24C3-445F-9BE7-D83B3024D524}" srcId="{C568E7CB-B140-4460-B322-5549070F9C52}" destId="{29D2D4FD-08D6-4808-B4C5-0DB6CA8BBEA4}" srcOrd="2" destOrd="0" parTransId="{C735FD38-84D1-4440-B92C-4846ECD3413D}" sibTransId="{3DCDD9B3-ED81-497B-8173-4487BFED6F4A}"/>
    <dgm:cxn modelId="{B30C9E2D-F3CA-4D1C-B2B9-A87971C40046}" type="presOf" srcId="{9CB60658-67CC-4BBF-B948-54F079D23EDD}" destId="{F06F3F7F-09DC-4F2A-A89F-747591802735}" srcOrd="0" destOrd="0" presId="urn:microsoft.com/office/officeart/2005/8/layout/process5"/>
    <dgm:cxn modelId="{59731BA2-9E0D-4D2A-935F-B95FA52D7B46}" type="presOf" srcId="{C568E7CB-B140-4460-B322-5549070F9C52}" destId="{997609E6-3E49-49CB-B9F8-BADADF369A10}" srcOrd="0" destOrd="0" presId="urn:microsoft.com/office/officeart/2005/8/layout/process5"/>
    <dgm:cxn modelId="{4B7243FC-3F55-4A0D-8EB8-1D2761AFCE8C}" type="presOf" srcId="{784DC9E1-6D68-455A-BB66-B7696B3E52DD}" destId="{6975FDD6-72AD-4508-9061-C2AB932ED5BA}" srcOrd="0" destOrd="0" presId="urn:microsoft.com/office/officeart/2005/8/layout/process5"/>
    <dgm:cxn modelId="{E4E346D4-EC8D-490D-B763-54EA908FF15D}" type="presOf" srcId="{FCD57612-0FF2-4C8A-951B-B27DC2C45015}" destId="{68630055-7677-422B-9CFF-30A1ADADFFC5}" srcOrd="0" destOrd="0" presId="urn:microsoft.com/office/officeart/2005/8/layout/process5"/>
    <dgm:cxn modelId="{462DF40E-BB58-48B7-8166-5ECBAC90C1E8}" type="presOf" srcId="{F302320B-542B-4700-93DF-18CC5BD2E63B}" destId="{CFAD2D75-D017-4343-8B13-02AC6C0B2920}" srcOrd="0" destOrd="0" presId="urn:microsoft.com/office/officeart/2005/8/layout/process5"/>
    <dgm:cxn modelId="{C5CD5589-1794-4E18-8E7E-71E471AA8DB7}" type="presOf" srcId="{5B2272AB-409C-4B65-BDDD-D73285AC437E}" destId="{43B4DB63-84E8-41B5-9A7C-554263603AE1}" srcOrd="0" destOrd="0" presId="urn:microsoft.com/office/officeart/2005/8/layout/process5"/>
    <dgm:cxn modelId="{30102FAB-06B5-43ED-89F2-FC016989ADB6}" type="presParOf" srcId="{997609E6-3E49-49CB-B9F8-BADADF369A10}" destId="{5078A846-1862-48C2-8780-82D963325252}" srcOrd="0" destOrd="0" presId="urn:microsoft.com/office/officeart/2005/8/layout/process5"/>
    <dgm:cxn modelId="{6782019A-6DDF-4639-B88A-1E2A2D414326}" type="presParOf" srcId="{997609E6-3E49-49CB-B9F8-BADADF369A10}" destId="{798CFD95-E8C8-4C97-BA49-8630DD47154B}" srcOrd="1" destOrd="0" presId="urn:microsoft.com/office/officeart/2005/8/layout/process5"/>
    <dgm:cxn modelId="{243B7091-EC30-4D95-A063-7A5AA6F81101}" type="presParOf" srcId="{798CFD95-E8C8-4C97-BA49-8630DD47154B}" destId="{FF9CB506-3E22-46AA-BEA2-0BDC90144E45}" srcOrd="0" destOrd="0" presId="urn:microsoft.com/office/officeart/2005/8/layout/process5"/>
    <dgm:cxn modelId="{B12FE7ED-2B32-4C5D-8612-420D97556CDB}" type="presParOf" srcId="{997609E6-3E49-49CB-B9F8-BADADF369A10}" destId="{301E98ED-4F3D-4D76-A2D4-308EF2C5E896}" srcOrd="2" destOrd="0" presId="urn:microsoft.com/office/officeart/2005/8/layout/process5"/>
    <dgm:cxn modelId="{0535134F-8450-4625-BFA5-D1F6CB5C7C0D}" type="presParOf" srcId="{997609E6-3E49-49CB-B9F8-BADADF369A10}" destId="{68630055-7677-422B-9CFF-30A1ADADFFC5}" srcOrd="3" destOrd="0" presId="urn:microsoft.com/office/officeart/2005/8/layout/process5"/>
    <dgm:cxn modelId="{8FFFDC14-B1A6-4EC2-8FE1-BEC97937FB7E}" type="presParOf" srcId="{68630055-7677-422B-9CFF-30A1ADADFFC5}" destId="{F3D57441-C588-4F0A-AC8B-F3F538A52E7D}" srcOrd="0" destOrd="0" presId="urn:microsoft.com/office/officeart/2005/8/layout/process5"/>
    <dgm:cxn modelId="{2572079F-5B05-4D19-B474-FB197B9AACC4}" type="presParOf" srcId="{997609E6-3E49-49CB-B9F8-BADADF369A10}" destId="{E248C17E-B88A-42BC-9700-B69DBA48AA70}" srcOrd="4" destOrd="0" presId="urn:microsoft.com/office/officeart/2005/8/layout/process5"/>
    <dgm:cxn modelId="{F8206250-AEBA-47BA-8BA1-92D0F79D4882}" type="presParOf" srcId="{997609E6-3E49-49CB-B9F8-BADADF369A10}" destId="{7D28F124-DC4D-44C7-990D-CD3236B4CD23}" srcOrd="5" destOrd="0" presId="urn:microsoft.com/office/officeart/2005/8/layout/process5"/>
    <dgm:cxn modelId="{F2A6EA2B-837D-4993-B3C0-1E98EC538B62}" type="presParOf" srcId="{7D28F124-DC4D-44C7-990D-CD3236B4CD23}" destId="{AE0DF0D7-CD5B-459A-B078-59A13D2B8F3B}" srcOrd="0" destOrd="0" presId="urn:microsoft.com/office/officeart/2005/8/layout/process5"/>
    <dgm:cxn modelId="{334384EB-5655-4A04-97A0-D0778CA8D2D3}" type="presParOf" srcId="{997609E6-3E49-49CB-B9F8-BADADF369A10}" destId="{43B4DB63-84E8-41B5-9A7C-554263603AE1}" srcOrd="6" destOrd="0" presId="urn:microsoft.com/office/officeart/2005/8/layout/process5"/>
    <dgm:cxn modelId="{C78634CE-D0BC-44DE-BC1B-4A3EC1079679}" type="presParOf" srcId="{997609E6-3E49-49CB-B9F8-BADADF369A10}" destId="{FD66E91D-D4F1-4945-8139-54829CB507FA}" srcOrd="7" destOrd="0" presId="urn:microsoft.com/office/officeart/2005/8/layout/process5"/>
    <dgm:cxn modelId="{A8B6F3FD-523D-478A-9724-3C6E1798BFC0}" type="presParOf" srcId="{FD66E91D-D4F1-4945-8139-54829CB507FA}" destId="{B79BC5BD-0A29-4540-8679-B3C324305223}" srcOrd="0" destOrd="0" presId="urn:microsoft.com/office/officeart/2005/8/layout/process5"/>
    <dgm:cxn modelId="{9EEAC062-03E9-44A9-B12B-DDEE665DB274}" type="presParOf" srcId="{997609E6-3E49-49CB-B9F8-BADADF369A10}" destId="{CFAD2D75-D017-4343-8B13-02AC6C0B2920}" srcOrd="8" destOrd="0" presId="urn:microsoft.com/office/officeart/2005/8/layout/process5"/>
    <dgm:cxn modelId="{A967A3DD-9E36-4A92-AD5E-AAB9FA064E0F}" type="presParOf" srcId="{997609E6-3E49-49CB-B9F8-BADADF369A10}" destId="{F06F3F7F-09DC-4F2A-A89F-747591802735}" srcOrd="9" destOrd="0" presId="urn:microsoft.com/office/officeart/2005/8/layout/process5"/>
    <dgm:cxn modelId="{99C3D449-37E8-41E4-B1C9-2B95A3E34622}" type="presParOf" srcId="{F06F3F7F-09DC-4F2A-A89F-747591802735}" destId="{C5BC47B1-1B9E-4751-A8CE-1DCA3F0C8EE7}" srcOrd="0" destOrd="0" presId="urn:microsoft.com/office/officeart/2005/8/layout/process5"/>
    <dgm:cxn modelId="{2BD5E298-24EA-4933-9AF6-1CDCADB1ED98}" type="presParOf" srcId="{997609E6-3E49-49CB-B9F8-BADADF369A10}" destId="{6975FDD6-72AD-4508-9061-C2AB932ED5B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8E7CB-B140-4460-B322-5549070F9C52}" type="doc">
      <dgm:prSet loTypeId="urn:microsoft.com/office/officeart/2005/8/layout/process5" loCatId="process" qsTypeId="urn:microsoft.com/office/officeart/2005/8/quickstyle/3d7" qsCatId="3D" csTypeId="urn:microsoft.com/office/officeart/2005/8/colors/accent2_3" csCatId="accent2" phldr="1"/>
      <dgm:spPr/>
    </dgm:pt>
    <dgm:pt modelId="{53F14316-0FFF-48DB-9E13-D2424C7822F2}">
      <dgm:prSet phldrT="[Text]"/>
      <dgm:spPr/>
      <dgm:t>
        <a:bodyPr/>
        <a:lstStyle/>
        <a:p>
          <a:r>
            <a:rPr lang="en-US" dirty="0" smtClean="0"/>
            <a:t>Input images</a:t>
          </a:r>
          <a:endParaRPr lang="en-US" dirty="0"/>
        </a:p>
      </dgm:t>
    </dgm:pt>
    <dgm:pt modelId="{FA9C300A-7D73-4B6D-A70B-91015C1A5764}" type="parTrans" cxnId="{8B876348-4318-465D-91D2-39442EE2F4B8}">
      <dgm:prSet/>
      <dgm:spPr/>
      <dgm:t>
        <a:bodyPr/>
        <a:lstStyle/>
        <a:p>
          <a:endParaRPr lang="en-US"/>
        </a:p>
      </dgm:t>
    </dgm:pt>
    <dgm:pt modelId="{7E2FB35E-5AA2-48AE-961E-8529E5F394E9}" type="sibTrans" cxnId="{8B876348-4318-465D-91D2-39442EE2F4B8}">
      <dgm:prSet/>
      <dgm:spPr/>
      <dgm:t>
        <a:bodyPr/>
        <a:lstStyle/>
        <a:p>
          <a:endParaRPr lang="en-US"/>
        </a:p>
      </dgm:t>
    </dgm:pt>
    <dgm:pt modelId="{29D2D4FD-08D6-4808-B4C5-0DB6CA8BBEA4}">
      <dgm:prSet phldrT="[Text]"/>
      <dgm:spPr/>
      <dgm:t>
        <a:bodyPr/>
        <a:lstStyle/>
        <a:p>
          <a:r>
            <a:rPr lang="en-US" dirty="0" smtClean="0"/>
            <a:t>First 3 BIMFs</a:t>
          </a:r>
          <a:endParaRPr lang="en-US" dirty="0"/>
        </a:p>
      </dgm:t>
    </dgm:pt>
    <dgm:pt modelId="{C735FD38-84D1-4440-B92C-4846ECD3413D}" type="parTrans" cxnId="{EA3FDD4B-24C3-445F-9BE7-D83B3024D524}">
      <dgm:prSet/>
      <dgm:spPr/>
      <dgm:t>
        <a:bodyPr/>
        <a:lstStyle/>
        <a:p>
          <a:endParaRPr lang="en-US"/>
        </a:p>
      </dgm:t>
    </dgm:pt>
    <dgm:pt modelId="{3DCDD9B3-ED81-497B-8173-4487BFED6F4A}" type="sibTrans" cxnId="{EA3FDD4B-24C3-445F-9BE7-D83B3024D524}">
      <dgm:prSet/>
      <dgm:spPr/>
      <dgm:t>
        <a:bodyPr/>
        <a:lstStyle/>
        <a:p>
          <a:endParaRPr lang="en-US" dirty="0"/>
        </a:p>
      </dgm:t>
    </dgm:pt>
    <dgm:pt modelId="{784DC9E1-6D68-455A-BB66-B7696B3E52DD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Weighted Phase Congruency</a:t>
          </a:r>
        </a:p>
      </dgm:t>
    </dgm:pt>
    <dgm:pt modelId="{8C53C311-E919-4364-ADB2-70C86DC1CE2E}" type="parTrans" cxnId="{DB09DDAE-9083-4D2A-A9C1-80F475BEDB72}">
      <dgm:prSet/>
      <dgm:spPr/>
      <dgm:t>
        <a:bodyPr/>
        <a:lstStyle/>
        <a:p>
          <a:endParaRPr lang="en-US"/>
        </a:p>
      </dgm:t>
    </dgm:pt>
    <dgm:pt modelId="{45820424-14DC-49AC-B5BE-348435F12250}" type="sibTrans" cxnId="{DB09DDAE-9083-4D2A-A9C1-80F475BEDB72}">
      <dgm:prSet/>
      <dgm:spPr/>
      <dgm:t>
        <a:bodyPr/>
        <a:lstStyle/>
        <a:p>
          <a:endParaRPr lang="en-US"/>
        </a:p>
      </dgm:t>
    </dgm:pt>
    <dgm:pt modelId="{1E2FECF6-8DE4-4CDA-87C6-AB109863DAAA}">
      <dgm:prSet/>
      <dgm:spPr/>
      <dgm:t>
        <a:bodyPr/>
        <a:lstStyle/>
        <a:p>
          <a:r>
            <a:rPr lang="en-US" smtClean="0"/>
            <a:t>BEMD</a:t>
          </a:r>
          <a:endParaRPr lang="en-US"/>
        </a:p>
      </dgm:t>
    </dgm:pt>
    <dgm:pt modelId="{9A9858B2-77A2-420B-825B-CF6408EB5172}" type="parTrans" cxnId="{3CAC9334-AEC3-4423-A2DD-873DC5C3D111}">
      <dgm:prSet/>
      <dgm:spPr/>
      <dgm:t>
        <a:bodyPr/>
        <a:lstStyle/>
        <a:p>
          <a:endParaRPr lang="en-US"/>
        </a:p>
      </dgm:t>
    </dgm:pt>
    <dgm:pt modelId="{FCD57612-0FF2-4C8A-951B-B27DC2C45015}" type="sibTrans" cxnId="{3CAC9334-AEC3-4423-A2DD-873DC5C3D111}">
      <dgm:prSet/>
      <dgm:spPr/>
      <dgm:t>
        <a:bodyPr/>
        <a:lstStyle/>
        <a:p>
          <a:endParaRPr lang="en-US"/>
        </a:p>
      </dgm:t>
    </dgm:pt>
    <dgm:pt modelId="{F302320B-542B-4700-93DF-18CC5BD2E63B}">
      <dgm:prSet/>
      <dgm:spPr/>
      <dgm:t>
        <a:bodyPr/>
        <a:lstStyle/>
        <a:p>
          <a:r>
            <a:rPr lang="en-US" dirty="0" smtClean="0"/>
            <a:t>Phase Congruency</a:t>
          </a:r>
          <a:endParaRPr lang="en-US" dirty="0" smtClean="0"/>
        </a:p>
      </dgm:t>
    </dgm:pt>
    <dgm:pt modelId="{DBF754EA-ABDF-4B3E-8A30-83F791CB0BCB}" type="parTrans" cxnId="{C650413A-AA12-4EA4-9F05-B3D384F655AD}">
      <dgm:prSet/>
      <dgm:spPr/>
      <dgm:t>
        <a:bodyPr/>
        <a:lstStyle/>
        <a:p>
          <a:endParaRPr lang="en-US"/>
        </a:p>
      </dgm:t>
    </dgm:pt>
    <dgm:pt modelId="{9CB60658-67CC-4BBF-B948-54F079D23EDD}" type="sibTrans" cxnId="{C650413A-AA12-4EA4-9F05-B3D384F655AD}">
      <dgm:prSet/>
      <dgm:spPr/>
      <dgm:t>
        <a:bodyPr/>
        <a:lstStyle/>
        <a:p>
          <a:endParaRPr lang="en-US"/>
        </a:p>
      </dgm:t>
    </dgm:pt>
    <dgm:pt modelId="{5B2272AB-409C-4B65-BDDD-D73285AC437E}">
      <dgm:prSet/>
      <dgm:spPr/>
      <dgm:t>
        <a:bodyPr/>
        <a:lstStyle/>
        <a:p>
          <a:r>
            <a:rPr lang="en-US" dirty="0" smtClean="0"/>
            <a:t>Monogenic Signals</a:t>
          </a:r>
          <a:endParaRPr lang="en-US" dirty="0" smtClean="0"/>
        </a:p>
      </dgm:t>
    </dgm:pt>
    <dgm:pt modelId="{ED0D35B2-AB9A-4845-8D14-787AC2F39BE9}" type="parTrans" cxnId="{7D4299F4-8F8D-4F23-9251-ADA566A08963}">
      <dgm:prSet/>
      <dgm:spPr/>
      <dgm:t>
        <a:bodyPr/>
        <a:lstStyle/>
        <a:p>
          <a:endParaRPr lang="en-US"/>
        </a:p>
      </dgm:t>
    </dgm:pt>
    <dgm:pt modelId="{8C05F2F9-4AF4-4B42-AA72-5EC3FD1B4934}" type="sibTrans" cxnId="{7D4299F4-8F8D-4F23-9251-ADA566A08963}">
      <dgm:prSet/>
      <dgm:spPr/>
      <dgm:t>
        <a:bodyPr/>
        <a:lstStyle/>
        <a:p>
          <a:endParaRPr lang="en-US"/>
        </a:p>
      </dgm:t>
    </dgm:pt>
    <dgm:pt modelId="{997609E6-3E49-49CB-B9F8-BADADF369A10}" type="pres">
      <dgm:prSet presAssocID="{C568E7CB-B140-4460-B322-5549070F9C52}" presName="diagram" presStyleCnt="0">
        <dgm:presLayoutVars>
          <dgm:dir/>
          <dgm:resizeHandles val="exact"/>
        </dgm:presLayoutVars>
      </dgm:prSet>
      <dgm:spPr/>
    </dgm:pt>
    <dgm:pt modelId="{5078A846-1862-48C2-8780-82D963325252}" type="pres">
      <dgm:prSet presAssocID="{53F14316-0FFF-48DB-9E13-D2424C7822F2}" presName="node" presStyleLbl="node1" presStyleIdx="0" presStyleCnt="6">
        <dgm:presLayoutVars>
          <dgm:bulletEnabled val="1"/>
        </dgm:presLayoutVars>
      </dgm:prSet>
      <dgm:spPr/>
    </dgm:pt>
    <dgm:pt modelId="{798CFD95-E8C8-4C97-BA49-8630DD47154B}" type="pres">
      <dgm:prSet presAssocID="{7E2FB35E-5AA2-48AE-961E-8529E5F394E9}" presName="sibTrans" presStyleLbl="sibTrans2D1" presStyleIdx="0" presStyleCnt="5"/>
      <dgm:spPr/>
    </dgm:pt>
    <dgm:pt modelId="{FF9CB506-3E22-46AA-BEA2-0BDC90144E45}" type="pres">
      <dgm:prSet presAssocID="{7E2FB35E-5AA2-48AE-961E-8529E5F394E9}" presName="connectorText" presStyleLbl="sibTrans2D1" presStyleIdx="0" presStyleCnt="5"/>
      <dgm:spPr/>
    </dgm:pt>
    <dgm:pt modelId="{301E98ED-4F3D-4D76-A2D4-308EF2C5E896}" type="pres">
      <dgm:prSet presAssocID="{1E2FECF6-8DE4-4CDA-87C6-AB109863DAAA}" presName="node" presStyleLbl="node1" presStyleIdx="1" presStyleCnt="6">
        <dgm:presLayoutVars>
          <dgm:bulletEnabled val="1"/>
        </dgm:presLayoutVars>
      </dgm:prSet>
      <dgm:spPr/>
    </dgm:pt>
    <dgm:pt modelId="{68630055-7677-422B-9CFF-30A1ADADFFC5}" type="pres">
      <dgm:prSet presAssocID="{FCD57612-0FF2-4C8A-951B-B27DC2C45015}" presName="sibTrans" presStyleLbl="sibTrans2D1" presStyleIdx="1" presStyleCnt="5"/>
      <dgm:spPr/>
    </dgm:pt>
    <dgm:pt modelId="{F3D57441-C588-4F0A-AC8B-F3F538A52E7D}" type="pres">
      <dgm:prSet presAssocID="{FCD57612-0FF2-4C8A-951B-B27DC2C45015}" presName="connectorText" presStyleLbl="sibTrans2D1" presStyleIdx="1" presStyleCnt="5"/>
      <dgm:spPr/>
    </dgm:pt>
    <dgm:pt modelId="{E248C17E-B88A-42BC-9700-B69DBA48AA70}" type="pres">
      <dgm:prSet presAssocID="{29D2D4FD-08D6-4808-B4C5-0DB6CA8BBEA4}" presName="node" presStyleLbl="node1" presStyleIdx="2" presStyleCnt="6" custLinFactNeighborX="1643" custLinFactNeighborY="-1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8F124-DC4D-44C7-990D-CD3236B4CD23}" type="pres">
      <dgm:prSet presAssocID="{3DCDD9B3-ED81-497B-8173-4487BFED6F4A}" presName="sibTrans" presStyleLbl="sibTrans2D1" presStyleIdx="2" presStyleCnt="5"/>
      <dgm:spPr/>
    </dgm:pt>
    <dgm:pt modelId="{AE0DF0D7-CD5B-459A-B078-59A13D2B8F3B}" type="pres">
      <dgm:prSet presAssocID="{3DCDD9B3-ED81-497B-8173-4487BFED6F4A}" presName="connectorText" presStyleLbl="sibTrans2D1" presStyleIdx="2" presStyleCnt="5"/>
      <dgm:spPr/>
    </dgm:pt>
    <dgm:pt modelId="{43B4DB63-84E8-41B5-9A7C-554263603AE1}" type="pres">
      <dgm:prSet presAssocID="{5B2272AB-409C-4B65-BDDD-D73285AC437E}" presName="node" presStyleLbl="node1" presStyleIdx="3" presStyleCnt="6">
        <dgm:presLayoutVars>
          <dgm:bulletEnabled val="1"/>
        </dgm:presLayoutVars>
      </dgm:prSet>
      <dgm:spPr/>
    </dgm:pt>
    <dgm:pt modelId="{FD66E91D-D4F1-4945-8139-54829CB507FA}" type="pres">
      <dgm:prSet presAssocID="{8C05F2F9-4AF4-4B42-AA72-5EC3FD1B4934}" presName="sibTrans" presStyleLbl="sibTrans2D1" presStyleIdx="3" presStyleCnt="5"/>
      <dgm:spPr/>
    </dgm:pt>
    <dgm:pt modelId="{B79BC5BD-0A29-4540-8679-B3C324305223}" type="pres">
      <dgm:prSet presAssocID="{8C05F2F9-4AF4-4B42-AA72-5EC3FD1B4934}" presName="connectorText" presStyleLbl="sibTrans2D1" presStyleIdx="3" presStyleCnt="5"/>
      <dgm:spPr/>
    </dgm:pt>
    <dgm:pt modelId="{CFAD2D75-D017-4343-8B13-02AC6C0B2920}" type="pres">
      <dgm:prSet presAssocID="{F302320B-542B-4700-93DF-18CC5BD2E63B}" presName="node" presStyleLbl="node1" presStyleIdx="4" presStyleCnt="6">
        <dgm:presLayoutVars>
          <dgm:bulletEnabled val="1"/>
        </dgm:presLayoutVars>
      </dgm:prSet>
      <dgm:spPr/>
    </dgm:pt>
    <dgm:pt modelId="{F06F3F7F-09DC-4F2A-A89F-747591802735}" type="pres">
      <dgm:prSet presAssocID="{9CB60658-67CC-4BBF-B948-54F079D23EDD}" presName="sibTrans" presStyleLbl="sibTrans2D1" presStyleIdx="4" presStyleCnt="5"/>
      <dgm:spPr/>
    </dgm:pt>
    <dgm:pt modelId="{C5BC47B1-1B9E-4751-A8CE-1DCA3F0C8EE7}" type="pres">
      <dgm:prSet presAssocID="{9CB60658-67CC-4BBF-B948-54F079D23EDD}" presName="connectorText" presStyleLbl="sibTrans2D1" presStyleIdx="4" presStyleCnt="5"/>
      <dgm:spPr/>
    </dgm:pt>
    <dgm:pt modelId="{6975FDD6-72AD-4508-9061-C2AB932ED5BA}" type="pres">
      <dgm:prSet presAssocID="{784DC9E1-6D68-455A-BB66-B7696B3E52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105DA1-D4F8-4DF9-AD46-E13789A14DCF}" type="presOf" srcId="{1E2FECF6-8DE4-4CDA-87C6-AB109863DAAA}" destId="{301E98ED-4F3D-4D76-A2D4-308EF2C5E896}" srcOrd="0" destOrd="0" presId="urn:microsoft.com/office/officeart/2005/8/layout/process5"/>
    <dgm:cxn modelId="{0ECF5F82-CE74-4AD6-9E24-63D593227B40}" type="presOf" srcId="{3DCDD9B3-ED81-497B-8173-4487BFED6F4A}" destId="{7D28F124-DC4D-44C7-990D-CD3236B4CD23}" srcOrd="0" destOrd="0" presId="urn:microsoft.com/office/officeart/2005/8/layout/process5"/>
    <dgm:cxn modelId="{DCCDAF8F-336C-4876-A961-ACB9A6BC5476}" type="presOf" srcId="{FCD57612-0FF2-4C8A-951B-B27DC2C45015}" destId="{68630055-7677-422B-9CFF-30A1ADADFFC5}" srcOrd="0" destOrd="0" presId="urn:microsoft.com/office/officeart/2005/8/layout/process5"/>
    <dgm:cxn modelId="{A1C76D3F-D6D2-4A06-8F87-9E763B7C4DE8}" type="presOf" srcId="{29D2D4FD-08D6-4808-B4C5-0DB6CA8BBEA4}" destId="{E248C17E-B88A-42BC-9700-B69DBA48AA70}" srcOrd="0" destOrd="0" presId="urn:microsoft.com/office/officeart/2005/8/layout/process5"/>
    <dgm:cxn modelId="{7D4299F4-8F8D-4F23-9251-ADA566A08963}" srcId="{C568E7CB-B140-4460-B322-5549070F9C52}" destId="{5B2272AB-409C-4B65-BDDD-D73285AC437E}" srcOrd="3" destOrd="0" parTransId="{ED0D35B2-AB9A-4845-8D14-787AC2F39BE9}" sibTransId="{8C05F2F9-4AF4-4B42-AA72-5EC3FD1B4934}"/>
    <dgm:cxn modelId="{3CAC9334-AEC3-4423-A2DD-873DC5C3D111}" srcId="{C568E7CB-B140-4460-B322-5549070F9C52}" destId="{1E2FECF6-8DE4-4CDA-87C6-AB109863DAAA}" srcOrd="1" destOrd="0" parTransId="{9A9858B2-77A2-420B-825B-CF6408EB5172}" sibTransId="{FCD57612-0FF2-4C8A-951B-B27DC2C45015}"/>
    <dgm:cxn modelId="{CBB3ACC4-7255-4595-9880-C86ACD3E9498}" type="presOf" srcId="{8C05F2F9-4AF4-4B42-AA72-5EC3FD1B4934}" destId="{B79BC5BD-0A29-4540-8679-B3C324305223}" srcOrd="1" destOrd="0" presId="urn:microsoft.com/office/officeart/2005/8/layout/process5"/>
    <dgm:cxn modelId="{DB09DDAE-9083-4D2A-A9C1-80F475BEDB72}" srcId="{C568E7CB-B140-4460-B322-5549070F9C52}" destId="{784DC9E1-6D68-455A-BB66-B7696B3E52DD}" srcOrd="5" destOrd="0" parTransId="{8C53C311-E919-4364-ADB2-70C86DC1CE2E}" sibTransId="{45820424-14DC-49AC-B5BE-348435F12250}"/>
    <dgm:cxn modelId="{AFB9183B-2E9E-4B94-B4C3-9559BC202F45}" type="presOf" srcId="{9CB60658-67CC-4BBF-B948-54F079D23EDD}" destId="{C5BC47B1-1B9E-4751-A8CE-1DCA3F0C8EE7}" srcOrd="1" destOrd="0" presId="urn:microsoft.com/office/officeart/2005/8/layout/process5"/>
    <dgm:cxn modelId="{1BA8A96B-102E-4B93-B9DA-55EBD4FA25B9}" type="presOf" srcId="{C568E7CB-B140-4460-B322-5549070F9C52}" destId="{997609E6-3E49-49CB-B9F8-BADADF369A10}" srcOrd="0" destOrd="0" presId="urn:microsoft.com/office/officeart/2005/8/layout/process5"/>
    <dgm:cxn modelId="{B3CD049F-BFCE-49E7-B99F-671F0DCB89DA}" type="presOf" srcId="{9CB60658-67CC-4BBF-B948-54F079D23EDD}" destId="{F06F3F7F-09DC-4F2A-A89F-747591802735}" srcOrd="0" destOrd="0" presId="urn:microsoft.com/office/officeart/2005/8/layout/process5"/>
    <dgm:cxn modelId="{C650413A-AA12-4EA4-9F05-B3D384F655AD}" srcId="{C568E7CB-B140-4460-B322-5549070F9C52}" destId="{F302320B-542B-4700-93DF-18CC5BD2E63B}" srcOrd="4" destOrd="0" parTransId="{DBF754EA-ABDF-4B3E-8A30-83F791CB0BCB}" sibTransId="{9CB60658-67CC-4BBF-B948-54F079D23EDD}"/>
    <dgm:cxn modelId="{8B876348-4318-465D-91D2-39442EE2F4B8}" srcId="{C568E7CB-B140-4460-B322-5549070F9C52}" destId="{53F14316-0FFF-48DB-9E13-D2424C7822F2}" srcOrd="0" destOrd="0" parTransId="{FA9C300A-7D73-4B6D-A70B-91015C1A5764}" sibTransId="{7E2FB35E-5AA2-48AE-961E-8529E5F394E9}"/>
    <dgm:cxn modelId="{EA3FDD4B-24C3-445F-9BE7-D83B3024D524}" srcId="{C568E7CB-B140-4460-B322-5549070F9C52}" destId="{29D2D4FD-08D6-4808-B4C5-0DB6CA8BBEA4}" srcOrd="2" destOrd="0" parTransId="{C735FD38-84D1-4440-B92C-4846ECD3413D}" sibTransId="{3DCDD9B3-ED81-497B-8173-4487BFED6F4A}"/>
    <dgm:cxn modelId="{99470FEC-955E-4AF6-9516-555E4E64DC10}" type="presOf" srcId="{7E2FB35E-5AA2-48AE-961E-8529E5F394E9}" destId="{FF9CB506-3E22-46AA-BEA2-0BDC90144E45}" srcOrd="1" destOrd="0" presId="urn:microsoft.com/office/officeart/2005/8/layout/process5"/>
    <dgm:cxn modelId="{107DD05C-9328-4EE0-97E1-65496F2229C4}" type="presOf" srcId="{3DCDD9B3-ED81-497B-8173-4487BFED6F4A}" destId="{AE0DF0D7-CD5B-459A-B078-59A13D2B8F3B}" srcOrd="1" destOrd="0" presId="urn:microsoft.com/office/officeart/2005/8/layout/process5"/>
    <dgm:cxn modelId="{2D4088C8-8F05-4952-8721-C9CB6B0D964A}" type="presOf" srcId="{FCD57612-0FF2-4C8A-951B-B27DC2C45015}" destId="{F3D57441-C588-4F0A-AC8B-F3F538A52E7D}" srcOrd="1" destOrd="0" presId="urn:microsoft.com/office/officeart/2005/8/layout/process5"/>
    <dgm:cxn modelId="{24189F23-DC19-48BF-AEAC-D937643F7CA6}" type="presOf" srcId="{53F14316-0FFF-48DB-9E13-D2424C7822F2}" destId="{5078A846-1862-48C2-8780-82D963325252}" srcOrd="0" destOrd="0" presId="urn:microsoft.com/office/officeart/2005/8/layout/process5"/>
    <dgm:cxn modelId="{62A1E1F4-6DE6-4E8E-AF1D-9D3BB0DE84D8}" type="presOf" srcId="{8C05F2F9-4AF4-4B42-AA72-5EC3FD1B4934}" destId="{FD66E91D-D4F1-4945-8139-54829CB507FA}" srcOrd="0" destOrd="0" presId="urn:microsoft.com/office/officeart/2005/8/layout/process5"/>
    <dgm:cxn modelId="{CB261706-08E9-460B-84D8-CDF6C84819B4}" type="presOf" srcId="{784DC9E1-6D68-455A-BB66-B7696B3E52DD}" destId="{6975FDD6-72AD-4508-9061-C2AB932ED5BA}" srcOrd="0" destOrd="0" presId="urn:microsoft.com/office/officeart/2005/8/layout/process5"/>
    <dgm:cxn modelId="{2EB81CAD-27F5-4E95-A6E4-61E33E367DC3}" type="presOf" srcId="{F302320B-542B-4700-93DF-18CC5BD2E63B}" destId="{CFAD2D75-D017-4343-8B13-02AC6C0B2920}" srcOrd="0" destOrd="0" presId="urn:microsoft.com/office/officeart/2005/8/layout/process5"/>
    <dgm:cxn modelId="{6F8BE138-5D25-454E-AF9A-2C9F30634DC2}" type="presOf" srcId="{7E2FB35E-5AA2-48AE-961E-8529E5F394E9}" destId="{798CFD95-E8C8-4C97-BA49-8630DD47154B}" srcOrd="0" destOrd="0" presId="urn:microsoft.com/office/officeart/2005/8/layout/process5"/>
    <dgm:cxn modelId="{F65843E1-AFC9-47B7-81BA-5442239BA892}" type="presOf" srcId="{5B2272AB-409C-4B65-BDDD-D73285AC437E}" destId="{43B4DB63-84E8-41B5-9A7C-554263603AE1}" srcOrd="0" destOrd="0" presId="urn:microsoft.com/office/officeart/2005/8/layout/process5"/>
    <dgm:cxn modelId="{B2FCC495-9362-4BA1-B292-B784C2D8EF56}" type="presParOf" srcId="{997609E6-3E49-49CB-B9F8-BADADF369A10}" destId="{5078A846-1862-48C2-8780-82D963325252}" srcOrd="0" destOrd="0" presId="urn:microsoft.com/office/officeart/2005/8/layout/process5"/>
    <dgm:cxn modelId="{A08B400C-9F55-400B-86B2-C13E806C568B}" type="presParOf" srcId="{997609E6-3E49-49CB-B9F8-BADADF369A10}" destId="{798CFD95-E8C8-4C97-BA49-8630DD47154B}" srcOrd="1" destOrd="0" presId="urn:microsoft.com/office/officeart/2005/8/layout/process5"/>
    <dgm:cxn modelId="{8BE5E1E9-942A-4C4E-BE29-BBAB2AEF9A0B}" type="presParOf" srcId="{798CFD95-E8C8-4C97-BA49-8630DD47154B}" destId="{FF9CB506-3E22-46AA-BEA2-0BDC90144E45}" srcOrd="0" destOrd="0" presId="urn:microsoft.com/office/officeart/2005/8/layout/process5"/>
    <dgm:cxn modelId="{C4D76E7D-08F2-427A-85A2-3F62B56393C0}" type="presParOf" srcId="{997609E6-3E49-49CB-B9F8-BADADF369A10}" destId="{301E98ED-4F3D-4D76-A2D4-308EF2C5E896}" srcOrd="2" destOrd="0" presId="urn:microsoft.com/office/officeart/2005/8/layout/process5"/>
    <dgm:cxn modelId="{70BB6B58-ACD5-43DC-9805-9C4974B112E2}" type="presParOf" srcId="{997609E6-3E49-49CB-B9F8-BADADF369A10}" destId="{68630055-7677-422B-9CFF-30A1ADADFFC5}" srcOrd="3" destOrd="0" presId="urn:microsoft.com/office/officeart/2005/8/layout/process5"/>
    <dgm:cxn modelId="{AC0EE13F-493D-4542-AB8F-FCBA827DE459}" type="presParOf" srcId="{68630055-7677-422B-9CFF-30A1ADADFFC5}" destId="{F3D57441-C588-4F0A-AC8B-F3F538A52E7D}" srcOrd="0" destOrd="0" presId="urn:microsoft.com/office/officeart/2005/8/layout/process5"/>
    <dgm:cxn modelId="{90CCD35C-9AD9-464B-96B9-2D6FDC32E45B}" type="presParOf" srcId="{997609E6-3E49-49CB-B9F8-BADADF369A10}" destId="{E248C17E-B88A-42BC-9700-B69DBA48AA70}" srcOrd="4" destOrd="0" presId="urn:microsoft.com/office/officeart/2005/8/layout/process5"/>
    <dgm:cxn modelId="{9940F7CE-D241-4410-B66F-8D0555F452DC}" type="presParOf" srcId="{997609E6-3E49-49CB-B9F8-BADADF369A10}" destId="{7D28F124-DC4D-44C7-990D-CD3236B4CD23}" srcOrd="5" destOrd="0" presId="urn:microsoft.com/office/officeart/2005/8/layout/process5"/>
    <dgm:cxn modelId="{8A3D2DE8-9A63-4072-A997-5FA39C4B092B}" type="presParOf" srcId="{7D28F124-DC4D-44C7-990D-CD3236B4CD23}" destId="{AE0DF0D7-CD5B-459A-B078-59A13D2B8F3B}" srcOrd="0" destOrd="0" presId="urn:microsoft.com/office/officeart/2005/8/layout/process5"/>
    <dgm:cxn modelId="{5FDD7AD5-C978-4899-9015-4EC34D979AB5}" type="presParOf" srcId="{997609E6-3E49-49CB-B9F8-BADADF369A10}" destId="{43B4DB63-84E8-41B5-9A7C-554263603AE1}" srcOrd="6" destOrd="0" presId="urn:microsoft.com/office/officeart/2005/8/layout/process5"/>
    <dgm:cxn modelId="{65E0FF24-64B8-46DC-91EB-208C715886F3}" type="presParOf" srcId="{997609E6-3E49-49CB-B9F8-BADADF369A10}" destId="{FD66E91D-D4F1-4945-8139-54829CB507FA}" srcOrd="7" destOrd="0" presId="urn:microsoft.com/office/officeart/2005/8/layout/process5"/>
    <dgm:cxn modelId="{F879158D-2970-42F3-85BC-1418E8670EA6}" type="presParOf" srcId="{FD66E91D-D4F1-4945-8139-54829CB507FA}" destId="{B79BC5BD-0A29-4540-8679-B3C324305223}" srcOrd="0" destOrd="0" presId="urn:microsoft.com/office/officeart/2005/8/layout/process5"/>
    <dgm:cxn modelId="{CEA39A1F-7969-4EF1-9249-F23C30567AF3}" type="presParOf" srcId="{997609E6-3E49-49CB-B9F8-BADADF369A10}" destId="{CFAD2D75-D017-4343-8B13-02AC6C0B2920}" srcOrd="8" destOrd="0" presId="urn:microsoft.com/office/officeart/2005/8/layout/process5"/>
    <dgm:cxn modelId="{DAD2E05E-922A-4A81-B51F-14A2FE836219}" type="presParOf" srcId="{997609E6-3E49-49CB-B9F8-BADADF369A10}" destId="{F06F3F7F-09DC-4F2A-A89F-747591802735}" srcOrd="9" destOrd="0" presId="urn:microsoft.com/office/officeart/2005/8/layout/process5"/>
    <dgm:cxn modelId="{1B34811F-453F-4BAA-B39C-72DB765973A3}" type="presParOf" srcId="{F06F3F7F-09DC-4F2A-A89F-747591802735}" destId="{C5BC47B1-1B9E-4751-A8CE-1DCA3F0C8EE7}" srcOrd="0" destOrd="0" presId="urn:microsoft.com/office/officeart/2005/8/layout/process5"/>
    <dgm:cxn modelId="{46A2D016-0C32-46B7-BF57-957BFDD28574}" type="presParOf" srcId="{997609E6-3E49-49CB-B9F8-BADADF369A10}" destId="{6975FDD6-72AD-4508-9061-C2AB932ED5B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080FA-A1FB-4CB6-A321-058699F5B7AA}">
      <dsp:nvSpPr>
        <dsp:cNvPr id="0" name=""/>
        <dsp:cNvSpPr/>
      </dsp:nvSpPr>
      <dsp:spPr>
        <a:xfrm>
          <a:off x="554640" y="2920"/>
          <a:ext cx="1572852" cy="7864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One Dimension</a:t>
          </a:r>
          <a:endParaRPr lang="en-US" sz="1200" b="1" kern="1200" dirty="0"/>
        </a:p>
      </dsp:txBody>
      <dsp:txXfrm>
        <a:off x="554640" y="2920"/>
        <a:ext cx="1572852" cy="786426"/>
      </dsp:txXfrm>
    </dsp:sp>
    <dsp:sp modelId="{8AF56C8E-E3FE-49AE-A524-92E5386D9435}">
      <dsp:nvSpPr>
        <dsp:cNvPr id="0" name=""/>
        <dsp:cNvSpPr/>
      </dsp:nvSpPr>
      <dsp:spPr>
        <a:xfrm>
          <a:off x="711925" y="789346"/>
          <a:ext cx="157285" cy="58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819"/>
              </a:lnTo>
              <a:lnTo>
                <a:pt x="157285" y="5898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34760-685D-409D-8541-3A045902C71B}">
      <dsp:nvSpPr>
        <dsp:cNvPr id="0" name=""/>
        <dsp:cNvSpPr/>
      </dsp:nvSpPr>
      <dsp:spPr>
        <a:xfrm>
          <a:off x="869211" y="985953"/>
          <a:ext cx="1258282" cy="78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EMD</a:t>
          </a:r>
          <a:endParaRPr lang="en-US" sz="1200" b="1" kern="1200" dirty="0"/>
        </a:p>
      </dsp:txBody>
      <dsp:txXfrm>
        <a:off x="869211" y="985953"/>
        <a:ext cx="1258282" cy="786426"/>
      </dsp:txXfrm>
    </dsp:sp>
    <dsp:sp modelId="{B7FFF2A7-B4FE-4A67-97E8-0DCDE9754471}">
      <dsp:nvSpPr>
        <dsp:cNvPr id="0" name=""/>
        <dsp:cNvSpPr/>
      </dsp:nvSpPr>
      <dsp:spPr>
        <a:xfrm>
          <a:off x="711925" y="789346"/>
          <a:ext cx="157285" cy="1572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852"/>
              </a:lnTo>
              <a:lnTo>
                <a:pt x="157285" y="15728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8131A-520D-467A-A62F-AA09FBDE1EE6}">
      <dsp:nvSpPr>
        <dsp:cNvPr id="0" name=""/>
        <dsp:cNvSpPr/>
      </dsp:nvSpPr>
      <dsp:spPr>
        <a:xfrm>
          <a:off x="869211" y="1968986"/>
          <a:ext cx="1258282" cy="78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Hilbert Transform</a:t>
          </a:r>
          <a:endParaRPr lang="en-US" sz="1200" b="1" kern="1200" dirty="0"/>
        </a:p>
      </dsp:txBody>
      <dsp:txXfrm>
        <a:off x="869211" y="1968986"/>
        <a:ext cx="1258282" cy="786426"/>
      </dsp:txXfrm>
    </dsp:sp>
    <dsp:sp modelId="{EB6FC9C2-DA75-4305-9BE2-D3A17B2D53F5}">
      <dsp:nvSpPr>
        <dsp:cNvPr id="0" name=""/>
        <dsp:cNvSpPr/>
      </dsp:nvSpPr>
      <dsp:spPr>
        <a:xfrm>
          <a:off x="711925" y="789346"/>
          <a:ext cx="157285" cy="255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885"/>
              </a:lnTo>
              <a:lnTo>
                <a:pt x="157285" y="2555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B19C2-A8F3-471F-9858-4A424A6DE5C5}">
      <dsp:nvSpPr>
        <dsp:cNvPr id="0" name=""/>
        <dsp:cNvSpPr/>
      </dsp:nvSpPr>
      <dsp:spPr>
        <a:xfrm>
          <a:off x="869211" y="2952019"/>
          <a:ext cx="1258282" cy="78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Analytical Signal</a:t>
          </a:r>
          <a:endParaRPr lang="en-US" sz="1200" b="1" kern="1200" dirty="0"/>
        </a:p>
      </dsp:txBody>
      <dsp:txXfrm>
        <a:off x="869211" y="2952019"/>
        <a:ext cx="1258282" cy="786426"/>
      </dsp:txXfrm>
    </dsp:sp>
    <dsp:sp modelId="{9AB51F74-B610-4A77-91EF-B4B3510D4291}">
      <dsp:nvSpPr>
        <dsp:cNvPr id="0" name=""/>
        <dsp:cNvSpPr/>
      </dsp:nvSpPr>
      <dsp:spPr>
        <a:xfrm>
          <a:off x="711925" y="789346"/>
          <a:ext cx="157285" cy="353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8918"/>
              </a:lnTo>
              <a:lnTo>
                <a:pt x="157285" y="35389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9AA30-C573-4BC9-9F56-9139A1EE48FC}">
      <dsp:nvSpPr>
        <dsp:cNvPr id="0" name=""/>
        <dsp:cNvSpPr/>
      </dsp:nvSpPr>
      <dsp:spPr>
        <a:xfrm>
          <a:off x="869211" y="3935052"/>
          <a:ext cx="1258282" cy="78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Local Features (Instantaneous Frequency…)</a:t>
          </a:r>
          <a:endParaRPr lang="en-US" sz="1200" b="1" kern="1200" dirty="0"/>
        </a:p>
      </dsp:txBody>
      <dsp:txXfrm>
        <a:off x="869211" y="3935052"/>
        <a:ext cx="1258282" cy="786426"/>
      </dsp:txXfrm>
    </dsp:sp>
    <dsp:sp modelId="{D92E8D65-D466-4CD7-AF4C-EA9868466F39}">
      <dsp:nvSpPr>
        <dsp:cNvPr id="0" name=""/>
        <dsp:cNvSpPr/>
      </dsp:nvSpPr>
      <dsp:spPr>
        <a:xfrm>
          <a:off x="2520706" y="2920"/>
          <a:ext cx="1572852" cy="7864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Bidimension</a:t>
          </a:r>
          <a:endParaRPr lang="en-US" sz="1200" b="1" kern="1200" dirty="0"/>
        </a:p>
      </dsp:txBody>
      <dsp:txXfrm>
        <a:off x="2520706" y="2920"/>
        <a:ext cx="1572852" cy="786426"/>
      </dsp:txXfrm>
    </dsp:sp>
    <dsp:sp modelId="{F6793B21-6D70-4D54-B144-BA409B6BEA9A}">
      <dsp:nvSpPr>
        <dsp:cNvPr id="0" name=""/>
        <dsp:cNvSpPr/>
      </dsp:nvSpPr>
      <dsp:spPr>
        <a:xfrm>
          <a:off x="2677991" y="789346"/>
          <a:ext cx="157285" cy="58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819"/>
              </a:lnTo>
              <a:lnTo>
                <a:pt x="157285" y="5898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56680-4FA6-4638-9141-CD5642698E12}">
      <dsp:nvSpPr>
        <dsp:cNvPr id="0" name=""/>
        <dsp:cNvSpPr/>
      </dsp:nvSpPr>
      <dsp:spPr>
        <a:xfrm>
          <a:off x="2835277" y="985953"/>
          <a:ext cx="1258282" cy="78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BEMD</a:t>
          </a:r>
          <a:endParaRPr lang="en-US" sz="1200" b="1" kern="1200" dirty="0"/>
        </a:p>
      </dsp:txBody>
      <dsp:txXfrm>
        <a:off x="2835277" y="985953"/>
        <a:ext cx="1258282" cy="786426"/>
      </dsp:txXfrm>
    </dsp:sp>
    <dsp:sp modelId="{00AE5444-0BC6-4026-91A5-14AAD82A5C87}">
      <dsp:nvSpPr>
        <dsp:cNvPr id="0" name=""/>
        <dsp:cNvSpPr/>
      </dsp:nvSpPr>
      <dsp:spPr>
        <a:xfrm>
          <a:off x="2677991" y="789346"/>
          <a:ext cx="157285" cy="1572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852"/>
              </a:lnTo>
              <a:lnTo>
                <a:pt x="157285" y="15728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8572-44CF-4F11-B8A9-C83D967D01D7}">
      <dsp:nvSpPr>
        <dsp:cNvPr id="0" name=""/>
        <dsp:cNvSpPr/>
      </dsp:nvSpPr>
      <dsp:spPr>
        <a:xfrm>
          <a:off x="2835277" y="1968986"/>
          <a:ext cx="1258282" cy="78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Riesz</a:t>
          </a:r>
          <a:r>
            <a:rPr lang="en-US" sz="1200" b="1" kern="1200" dirty="0" smtClean="0"/>
            <a:t> Transform</a:t>
          </a:r>
          <a:endParaRPr lang="en-US" sz="1200" b="1" kern="1200" dirty="0"/>
        </a:p>
      </dsp:txBody>
      <dsp:txXfrm>
        <a:off x="2835277" y="1968986"/>
        <a:ext cx="1258282" cy="786426"/>
      </dsp:txXfrm>
    </dsp:sp>
    <dsp:sp modelId="{26635494-EA01-4135-B6B3-6E929CF0E3AE}">
      <dsp:nvSpPr>
        <dsp:cNvPr id="0" name=""/>
        <dsp:cNvSpPr/>
      </dsp:nvSpPr>
      <dsp:spPr>
        <a:xfrm>
          <a:off x="2677991" y="789346"/>
          <a:ext cx="157285" cy="255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885"/>
              </a:lnTo>
              <a:lnTo>
                <a:pt x="157285" y="25558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DC21F-BA85-46AF-AC7A-C9F77B6E3BAD}">
      <dsp:nvSpPr>
        <dsp:cNvPr id="0" name=""/>
        <dsp:cNvSpPr/>
      </dsp:nvSpPr>
      <dsp:spPr>
        <a:xfrm>
          <a:off x="2835277" y="2952019"/>
          <a:ext cx="1258282" cy="78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Monogenic Signal</a:t>
          </a:r>
          <a:endParaRPr lang="en-US" sz="1200" b="1" kern="1200" dirty="0"/>
        </a:p>
      </dsp:txBody>
      <dsp:txXfrm>
        <a:off x="2835277" y="2952019"/>
        <a:ext cx="1258282" cy="786426"/>
      </dsp:txXfrm>
    </dsp:sp>
    <dsp:sp modelId="{B3DB03FB-3B20-4E15-850D-789214D29FB7}">
      <dsp:nvSpPr>
        <dsp:cNvPr id="0" name=""/>
        <dsp:cNvSpPr/>
      </dsp:nvSpPr>
      <dsp:spPr>
        <a:xfrm>
          <a:off x="2677991" y="789346"/>
          <a:ext cx="157285" cy="353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8918"/>
              </a:lnTo>
              <a:lnTo>
                <a:pt x="157285" y="35389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8EA4A-DF1B-436A-8F1D-EC0452B9E87D}">
      <dsp:nvSpPr>
        <dsp:cNvPr id="0" name=""/>
        <dsp:cNvSpPr/>
      </dsp:nvSpPr>
      <dsp:spPr>
        <a:xfrm>
          <a:off x="2835277" y="3935052"/>
          <a:ext cx="1258282" cy="78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Local Features (Amplitude, Phase Orientation, Phase Angle…)</a:t>
          </a:r>
          <a:endParaRPr lang="en-US" sz="1100" b="1" kern="1200" dirty="0"/>
        </a:p>
      </dsp:txBody>
      <dsp:txXfrm>
        <a:off x="2835277" y="3935052"/>
        <a:ext cx="1258282" cy="7864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8A846-1862-48C2-8780-82D963325252}">
      <dsp:nvSpPr>
        <dsp:cNvPr id="0" name=""/>
        <dsp:cNvSpPr/>
      </dsp:nvSpPr>
      <dsp:spPr>
        <a:xfrm>
          <a:off x="7233" y="327898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Input images</a:t>
          </a:r>
          <a:endParaRPr lang="en-US" sz="2100" kern="1200" dirty="0"/>
        </a:p>
      </dsp:txBody>
      <dsp:txXfrm>
        <a:off x="7233" y="327898"/>
        <a:ext cx="2161877" cy="1297126"/>
      </dsp:txXfrm>
    </dsp:sp>
    <dsp:sp modelId="{798CFD95-E8C8-4C97-BA49-8630DD47154B}">
      <dsp:nvSpPr>
        <dsp:cNvPr id="0" name=""/>
        <dsp:cNvSpPr/>
      </dsp:nvSpPr>
      <dsp:spPr>
        <a:xfrm>
          <a:off x="2359355" y="70838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359355" y="708388"/>
        <a:ext cx="458317" cy="536145"/>
      </dsp:txXfrm>
    </dsp:sp>
    <dsp:sp modelId="{301E98ED-4F3D-4D76-A2D4-308EF2C5E896}">
      <dsp:nvSpPr>
        <dsp:cNvPr id="0" name=""/>
        <dsp:cNvSpPr/>
      </dsp:nvSpPr>
      <dsp:spPr>
        <a:xfrm>
          <a:off x="3033861" y="327898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8627"/>
            <a:satOff val="236"/>
            <a:lumOff val="418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18627"/>
              <a:satOff val="236"/>
              <a:lumOff val="4186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BEMD</a:t>
          </a:r>
          <a:endParaRPr lang="en-US" sz="2100" kern="1200" dirty="0"/>
        </a:p>
      </dsp:txBody>
      <dsp:txXfrm>
        <a:off x="3033861" y="327898"/>
        <a:ext cx="2161877" cy="1297126"/>
      </dsp:txXfrm>
    </dsp:sp>
    <dsp:sp modelId="{68630055-7677-422B-9CFF-30A1ADADFFC5}">
      <dsp:nvSpPr>
        <dsp:cNvPr id="0" name=""/>
        <dsp:cNvSpPr/>
      </dsp:nvSpPr>
      <dsp:spPr>
        <a:xfrm rot="21573823">
          <a:off x="5387568" y="696937"/>
          <a:ext cx="462164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3280"/>
            <a:satOff val="-245"/>
            <a:lumOff val="447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23280"/>
              <a:satOff val="-245"/>
              <a:lumOff val="4478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21573823">
        <a:off x="5387568" y="696937"/>
        <a:ext cx="462164" cy="536145"/>
      </dsp:txXfrm>
    </dsp:sp>
    <dsp:sp modelId="{E248C17E-B88A-42BC-9700-B69DBA48AA70}">
      <dsp:nvSpPr>
        <dsp:cNvPr id="0" name=""/>
        <dsp:cNvSpPr/>
      </dsp:nvSpPr>
      <dsp:spPr>
        <a:xfrm>
          <a:off x="6067722" y="304796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7254"/>
            <a:satOff val="473"/>
            <a:lumOff val="837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37254"/>
              <a:satOff val="473"/>
              <a:lumOff val="8372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First 3 BIMFs</a:t>
          </a:r>
          <a:endParaRPr lang="en-US" sz="2100" kern="1200" dirty="0"/>
        </a:p>
      </dsp:txBody>
      <dsp:txXfrm>
        <a:off x="6067722" y="304796"/>
        <a:ext cx="2161877" cy="1297126"/>
      </dsp:txXfrm>
    </dsp:sp>
    <dsp:sp modelId="{7D28F124-DC4D-44C7-990D-CD3236B4CD23}">
      <dsp:nvSpPr>
        <dsp:cNvPr id="0" name=""/>
        <dsp:cNvSpPr/>
      </dsp:nvSpPr>
      <dsp:spPr>
        <a:xfrm rot="5411380">
          <a:off x="6909806" y="1764458"/>
          <a:ext cx="470564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6560"/>
            <a:satOff val="-490"/>
            <a:lumOff val="895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46560"/>
              <a:satOff val="-490"/>
              <a:lumOff val="8955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5411380">
        <a:off x="6909806" y="1764458"/>
        <a:ext cx="470564" cy="536145"/>
      </dsp:txXfrm>
    </dsp:sp>
    <dsp:sp modelId="{43B4DB63-84E8-41B5-9A7C-554263603AE1}">
      <dsp:nvSpPr>
        <dsp:cNvPr id="0" name=""/>
        <dsp:cNvSpPr/>
      </dsp:nvSpPr>
      <dsp:spPr>
        <a:xfrm>
          <a:off x="6060489" y="2489775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55881"/>
            <a:satOff val="709"/>
            <a:lumOff val="125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55881"/>
              <a:satOff val="709"/>
              <a:lumOff val="12559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Monogenic Signals</a:t>
          </a:r>
          <a:endParaRPr lang="en-US" sz="2100" kern="1200" dirty="0" smtClean="0"/>
        </a:p>
      </dsp:txBody>
      <dsp:txXfrm>
        <a:off x="6060489" y="2489775"/>
        <a:ext cx="2161877" cy="1297126"/>
      </dsp:txXfrm>
    </dsp:sp>
    <dsp:sp modelId="{FD66E91D-D4F1-4945-8139-54829CB507FA}">
      <dsp:nvSpPr>
        <dsp:cNvPr id="0" name=""/>
        <dsp:cNvSpPr/>
      </dsp:nvSpPr>
      <dsp:spPr>
        <a:xfrm rot="10800000">
          <a:off x="5411926" y="287026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9840"/>
            <a:satOff val="-735"/>
            <a:lumOff val="1343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69840"/>
              <a:satOff val="-735"/>
              <a:lumOff val="13433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411926" y="2870265"/>
        <a:ext cx="458317" cy="536145"/>
      </dsp:txXfrm>
    </dsp:sp>
    <dsp:sp modelId="{CFAD2D75-D017-4343-8B13-02AC6C0B2920}">
      <dsp:nvSpPr>
        <dsp:cNvPr id="0" name=""/>
        <dsp:cNvSpPr/>
      </dsp:nvSpPr>
      <dsp:spPr>
        <a:xfrm>
          <a:off x="3033861" y="2489775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74508"/>
            <a:satOff val="946"/>
            <a:lumOff val="1674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74508"/>
              <a:satOff val="946"/>
              <a:lumOff val="16745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Phase Congruency</a:t>
          </a:r>
          <a:endParaRPr lang="en-US" sz="2100" kern="1200" dirty="0" smtClean="0"/>
        </a:p>
      </dsp:txBody>
      <dsp:txXfrm>
        <a:off x="3033861" y="2489775"/>
        <a:ext cx="2161877" cy="1297126"/>
      </dsp:txXfrm>
    </dsp:sp>
    <dsp:sp modelId="{F06F3F7F-09DC-4F2A-A89F-747591802735}">
      <dsp:nvSpPr>
        <dsp:cNvPr id="0" name=""/>
        <dsp:cNvSpPr/>
      </dsp:nvSpPr>
      <dsp:spPr>
        <a:xfrm rot="10800000">
          <a:off x="2385298" y="287026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93120"/>
            <a:satOff val="-980"/>
            <a:lumOff val="1791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93120"/>
              <a:satOff val="-980"/>
              <a:lumOff val="17911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385298" y="2870265"/>
        <a:ext cx="458317" cy="536145"/>
      </dsp:txXfrm>
    </dsp:sp>
    <dsp:sp modelId="{6975FDD6-72AD-4508-9061-C2AB932ED5BA}">
      <dsp:nvSpPr>
        <dsp:cNvPr id="0" name=""/>
        <dsp:cNvSpPr/>
      </dsp:nvSpPr>
      <dsp:spPr>
        <a:xfrm>
          <a:off x="7233" y="2489775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93135"/>
            <a:satOff val="1182"/>
            <a:lumOff val="2093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93135"/>
              <a:satOff val="1182"/>
              <a:lumOff val="20931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Weighted Phase Congruency</a:t>
          </a:r>
        </a:p>
      </dsp:txBody>
      <dsp:txXfrm>
        <a:off x="7233" y="2489775"/>
        <a:ext cx="2161877" cy="12971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8A846-1862-48C2-8780-82D963325252}">
      <dsp:nvSpPr>
        <dsp:cNvPr id="0" name=""/>
        <dsp:cNvSpPr/>
      </dsp:nvSpPr>
      <dsp:spPr>
        <a:xfrm>
          <a:off x="7233" y="327898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Input images</a:t>
          </a:r>
          <a:endParaRPr lang="en-US" sz="2100" kern="1200" dirty="0"/>
        </a:p>
      </dsp:txBody>
      <dsp:txXfrm>
        <a:off x="7233" y="327898"/>
        <a:ext cx="2161877" cy="1297126"/>
      </dsp:txXfrm>
    </dsp:sp>
    <dsp:sp modelId="{798CFD95-E8C8-4C97-BA49-8630DD47154B}">
      <dsp:nvSpPr>
        <dsp:cNvPr id="0" name=""/>
        <dsp:cNvSpPr/>
      </dsp:nvSpPr>
      <dsp:spPr>
        <a:xfrm>
          <a:off x="2359355" y="70838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359355" y="708388"/>
        <a:ext cx="458317" cy="536145"/>
      </dsp:txXfrm>
    </dsp:sp>
    <dsp:sp modelId="{301E98ED-4F3D-4D76-A2D4-308EF2C5E896}">
      <dsp:nvSpPr>
        <dsp:cNvPr id="0" name=""/>
        <dsp:cNvSpPr/>
      </dsp:nvSpPr>
      <dsp:spPr>
        <a:xfrm>
          <a:off x="3033861" y="327898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8627"/>
            <a:satOff val="236"/>
            <a:lumOff val="418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18627"/>
              <a:satOff val="236"/>
              <a:lumOff val="4186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BEMD</a:t>
          </a:r>
          <a:endParaRPr lang="en-US" sz="2100" kern="1200"/>
        </a:p>
      </dsp:txBody>
      <dsp:txXfrm>
        <a:off x="3033861" y="327898"/>
        <a:ext cx="2161877" cy="1297126"/>
      </dsp:txXfrm>
    </dsp:sp>
    <dsp:sp modelId="{68630055-7677-422B-9CFF-30A1ADADFFC5}">
      <dsp:nvSpPr>
        <dsp:cNvPr id="0" name=""/>
        <dsp:cNvSpPr/>
      </dsp:nvSpPr>
      <dsp:spPr>
        <a:xfrm rot="21573823">
          <a:off x="5387568" y="696937"/>
          <a:ext cx="462164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3280"/>
            <a:satOff val="-245"/>
            <a:lumOff val="447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23280"/>
              <a:satOff val="-245"/>
              <a:lumOff val="4478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21573823">
        <a:off x="5387568" y="696937"/>
        <a:ext cx="462164" cy="536145"/>
      </dsp:txXfrm>
    </dsp:sp>
    <dsp:sp modelId="{E248C17E-B88A-42BC-9700-B69DBA48AA70}">
      <dsp:nvSpPr>
        <dsp:cNvPr id="0" name=""/>
        <dsp:cNvSpPr/>
      </dsp:nvSpPr>
      <dsp:spPr>
        <a:xfrm>
          <a:off x="6067722" y="304796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7254"/>
            <a:satOff val="473"/>
            <a:lumOff val="837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37254"/>
              <a:satOff val="473"/>
              <a:lumOff val="8372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First 3 BIMFs</a:t>
          </a:r>
          <a:endParaRPr lang="en-US" sz="2100" kern="1200" dirty="0"/>
        </a:p>
      </dsp:txBody>
      <dsp:txXfrm>
        <a:off x="6067722" y="304796"/>
        <a:ext cx="2161877" cy="1297126"/>
      </dsp:txXfrm>
    </dsp:sp>
    <dsp:sp modelId="{7D28F124-DC4D-44C7-990D-CD3236B4CD23}">
      <dsp:nvSpPr>
        <dsp:cNvPr id="0" name=""/>
        <dsp:cNvSpPr/>
      </dsp:nvSpPr>
      <dsp:spPr>
        <a:xfrm rot="5411380">
          <a:off x="6909806" y="1764458"/>
          <a:ext cx="470564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6560"/>
            <a:satOff val="-490"/>
            <a:lumOff val="895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46560"/>
              <a:satOff val="-490"/>
              <a:lumOff val="8955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5411380">
        <a:off x="6909806" y="1764458"/>
        <a:ext cx="470564" cy="536145"/>
      </dsp:txXfrm>
    </dsp:sp>
    <dsp:sp modelId="{43B4DB63-84E8-41B5-9A7C-554263603AE1}">
      <dsp:nvSpPr>
        <dsp:cNvPr id="0" name=""/>
        <dsp:cNvSpPr/>
      </dsp:nvSpPr>
      <dsp:spPr>
        <a:xfrm>
          <a:off x="6060489" y="2489775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55881"/>
            <a:satOff val="709"/>
            <a:lumOff val="125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55881"/>
              <a:satOff val="709"/>
              <a:lumOff val="12559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Monogenic Signals</a:t>
          </a:r>
          <a:endParaRPr lang="en-US" sz="2100" kern="1200" dirty="0" smtClean="0"/>
        </a:p>
      </dsp:txBody>
      <dsp:txXfrm>
        <a:off x="6060489" y="2489775"/>
        <a:ext cx="2161877" cy="1297126"/>
      </dsp:txXfrm>
    </dsp:sp>
    <dsp:sp modelId="{FD66E91D-D4F1-4945-8139-54829CB507FA}">
      <dsp:nvSpPr>
        <dsp:cNvPr id="0" name=""/>
        <dsp:cNvSpPr/>
      </dsp:nvSpPr>
      <dsp:spPr>
        <a:xfrm rot="10800000">
          <a:off x="5411926" y="287026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9840"/>
            <a:satOff val="-735"/>
            <a:lumOff val="1343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69840"/>
              <a:satOff val="-735"/>
              <a:lumOff val="13433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411926" y="2870265"/>
        <a:ext cx="458317" cy="536145"/>
      </dsp:txXfrm>
    </dsp:sp>
    <dsp:sp modelId="{CFAD2D75-D017-4343-8B13-02AC6C0B2920}">
      <dsp:nvSpPr>
        <dsp:cNvPr id="0" name=""/>
        <dsp:cNvSpPr/>
      </dsp:nvSpPr>
      <dsp:spPr>
        <a:xfrm>
          <a:off x="3033861" y="2489775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74508"/>
            <a:satOff val="946"/>
            <a:lumOff val="1674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74508"/>
              <a:satOff val="946"/>
              <a:lumOff val="16745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Phase Congruency</a:t>
          </a:r>
          <a:endParaRPr lang="en-US" sz="2100" kern="1200" dirty="0" smtClean="0"/>
        </a:p>
      </dsp:txBody>
      <dsp:txXfrm>
        <a:off x="3033861" y="2489775"/>
        <a:ext cx="2161877" cy="1297126"/>
      </dsp:txXfrm>
    </dsp:sp>
    <dsp:sp modelId="{F06F3F7F-09DC-4F2A-A89F-747591802735}">
      <dsp:nvSpPr>
        <dsp:cNvPr id="0" name=""/>
        <dsp:cNvSpPr/>
      </dsp:nvSpPr>
      <dsp:spPr>
        <a:xfrm rot="10800000">
          <a:off x="2385298" y="287026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93120"/>
            <a:satOff val="-980"/>
            <a:lumOff val="1791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90000"/>
              <a:hueOff val="93120"/>
              <a:satOff val="-980"/>
              <a:lumOff val="17911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385298" y="2870265"/>
        <a:ext cx="458317" cy="536145"/>
      </dsp:txXfrm>
    </dsp:sp>
    <dsp:sp modelId="{6975FDD6-72AD-4508-9061-C2AB932ED5BA}">
      <dsp:nvSpPr>
        <dsp:cNvPr id="0" name=""/>
        <dsp:cNvSpPr/>
      </dsp:nvSpPr>
      <dsp:spPr>
        <a:xfrm>
          <a:off x="7233" y="2489775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93135"/>
            <a:satOff val="1182"/>
            <a:lumOff val="2093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93135"/>
              <a:satOff val="1182"/>
              <a:lumOff val="20931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Weighted Phase Congruency</a:t>
          </a:r>
        </a:p>
      </dsp:txBody>
      <dsp:txXfrm>
        <a:off x="7233" y="2489775"/>
        <a:ext cx="2161877" cy="129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593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2" y="1"/>
            <a:ext cx="2938780" cy="49593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EA98BE2F-7B13-4FDC-8AB8-09910CF51B3E}" type="datetimeFigureOut">
              <a:rPr lang="en-US" smtClean="0"/>
              <a:t>3/14/2010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1384"/>
            <a:ext cx="5425440" cy="4463415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38780" cy="49593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2" y="9421045"/>
            <a:ext cx="2938780" cy="49593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CA91E567-8C3B-434E-8D0C-C0E4A51A8D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C01A-54F7-4CA7-85AF-5856918C9AA3}" type="datetime1">
              <a:rPr lang="en-US" smtClean="0"/>
              <a:t>3/14/2010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FDA1-165B-4A2B-9E10-4B7F83B1F23E}" type="datetime1">
              <a:rPr lang="en-US" smtClean="0"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F3EB-3170-4A73-97E0-F5738191CD79}" type="datetime1">
              <a:rPr lang="en-US" smtClean="0"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2DEB-4AB9-40E6-B013-A144313730C1}" type="datetime1">
              <a:rPr lang="en-US" smtClean="0"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A92B-813D-4595-B9C7-B4965AC6CEBF}" type="datetime1">
              <a:rPr lang="en-US" smtClean="0"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6C8A-5352-4727-84F9-F3343AE0C458}" type="datetime1">
              <a:rPr lang="en-US" smtClean="0"/>
              <a:t>3/14/2010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20F9-1881-44E1-9E5D-8589F6CDD6D2}" type="datetime1">
              <a:rPr lang="en-US" smtClean="0"/>
              <a:t>3/14/2010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C6F4-EF2D-4CE4-9CA3-D21AA0637D79}" type="datetime1">
              <a:rPr lang="en-US" smtClean="0"/>
              <a:t>3/14/2010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5826-6F8C-469F-92E7-57FBA977C28B}" type="datetime1">
              <a:rPr lang="en-US" smtClean="0"/>
              <a:t>3/14/2010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2EB3-05CC-46BE-B22C-6D969D447F08}" type="datetime1">
              <a:rPr lang="en-US" smtClean="0"/>
              <a:t>3/14/2010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4FB4-9844-41C7-8450-2118C80DC447}" type="datetime1">
              <a:rPr lang="en-US" smtClean="0"/>
              <a:t>3/14/2010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4D2A2F-7ECC-4A7B-B636-7828EEF0D9A5}" type="datetime1">
              <a:rPr lang="en-US" smtClean="0"/>
              <a:t>3/14/2010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Illumination Invariant Face Recognition based on the New Phase Local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Dan Zhang</a:t>
            </a:r>
          </a:p>
          <a:p>
            <a:r>
              <a:rPr lang="en-US" dirty="0" smtClean="0"/>
              <a:t>Supervisor: Prof. Y. Y. Tang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PGDay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/>
              <a:t>Phase Congruency (PC): </a:t>
            </a:r>
            <a:r>
              <a:rPr lang="en-US" sz="3200" dirty="0" smtClean="0"/>
              <a:t>Calculate PC using Monogenic </a:t>
            </a:r>
            <a:r>
              <a:rPr lang="en-US" sz="3200" dirty="0" smtClean="0"/>
              <a:t>Filters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Riesz</a:t>
            </a:r>
            <a:r>
              <a:rPr lang="en-US" sz="24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transform </a:t>
            </a: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endParaRPr lang="en-US" sz="24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en-US" sz="24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Monogenic </a:t>
            </a:r>
            <a:r>
              <a:rPr lang="en-US" sz="24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signal</a:t>
            </a:r>
            <a:endParaRPr lang="en-US" sz="2400" i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</a:t>
            </a:r>
            <a:endParaRPr lang="en-US" sz="24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2819400"/>
            <a:ext cx="3838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3505200"/>
            <a:ext cx="4086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0825" y="4648200"/>
            <a:ext cx="3562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0763" y="5181600"/>
            <a:ext cx="4562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1275" y="5791200"/>
            <a:ext cx="3981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Hilbert Huang Transform (HHT) Framework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Step1: Empirical Mode Decomposition (EMD)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en-US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9" name="Picture 3" descr="C:\Documents and Settings\dzhang\Desktop\iWorkNow\Figs_Visio\1DEMD_algorithm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362200"/>
            <a:ext cx="5751362" cy="37338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0"/>
            <a:ext cx="1981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r="5351" b="13043"/>
          <a:stretch>
            <a:fillRect/>
          </a:stretch>
        </p:blipFill>
        <p:spPr bwMode="auto">
          <a:xfrm>
            <a:off x="6296025" y="3124200"/>
            <a:ext cx="2695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48400" y="1600200"/>
            <a:ext cx="257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Step 2: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Hilbert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Transform</a:t>
            </a:r>
          </a:p>
          <a:p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3733800" y="3886200"/>
            <a:ext cx="4800600" cy="7620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28600" y="1524000"/>
            <a:ext cx="8763000" cy="4800600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3200400"/>
            <a:ext cx="1295400" cy="1752600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  <a:ln w="38100">
            <a:solidFill>
              <a:srgbClr val="C0000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HHT Framework </a:t>
            </a:r>
            <a:r>
              <a:rPr lang="en-US" sz="3600" b="1" dirty="0" smtClean="0"/>
              <a:t>extended</a:t>
            </a:r>
            <a:r>
              <a:rPr lang="en-US" sz="4000" b="1" dirty="0" smtClean="0"/>
              <a:t> to 2D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err="1" smtClean="0">
                <a:solidFill>
                  <a:srgbClr val="C00000"/>
                </a:solidFill>
                <a:latin typeface="+mj-lt"/>
              </a:rPr>
              <a:t>Bidimensional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EMD (BEMD)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3" descr="C:\Documents and Settings\dzhang\Desktop\iWorkNow\Figs_Visio\1DEMD_algorithm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0"/>
            <a:ext cx="5516612" cy="35814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21050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2200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7792"/>
          <a:stretch>
            <a:fillRect/>
          </a:stretch>
        </p:blipFill>
        <p:spPr bwMode="auto">
          <a:xfrm>
            <a:off x="381000" y="5029200"/>
            <a:ext cx="2705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4800" y="2590800"/>
            <a:ext cx="2743200" cy="320040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Up Arrow 11"/>
          <p:cNvSpPr/>
          <p:nvPr/>
        </p:nvSpPr>
        <p:spPr>
          <a:xfrm rot="12102007">
            <a:off x="2514600" y="2436309"/>
            <a:ext cx="1524000" cy="457200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BIMFs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200" name="Picture 8" descr="C:\DOCUME~1\dzhang\LOCALS~1\Temp\)%S(]{1PQ%A]_B)4C7SR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1447800" cy="1753966"/>
          </a:xfrm>
          <a:prstGeom prst="rect">
            <a:avLst/>
          </a:prstGeom>
          <a:noFill/>
        </p:spPr>
      </p:pic>
      <p:pic>
        <p:nvPicPr>
          <p:cNvPr id="8202" name="Picture 10" descr="C:\DOCUME~1\dzhang\LOCALS~1\Temp\ZQYDCC[_YO%I04A3`@4N{[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599"/>
            <a:ext cx="1524000" cy="1867593"/>
          </a:xfrm>
          <a:prstGeom prst="rect">
            <a:avLst/>
          </a:prstGeom>
          <a:noFill/>
        </p:spPr>
      </p:pic>
      <p:pic>
        <p:nvPicPr>
          <p:cNvPr id="8204" name="Picture 12" descr="C:\DOCUME~1\dzhang\LOCALS~1\Temp\F{P]W0ADL9~XDON](@0Y]$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912" y="1752600"/>
            <a:ext cx="1568488" cy="1905000"/>
          </a:xfrm>
          <a:prstGeom prst="rect">
            <a:avLst/>
          </a:prstGeom>
          <a:noFill/>
        </p:spPr>
      </p:pic>
      <p:pic>
        <p:nvPicPr>
          <p:cNvPr id="8206" name="Picture 14" descr="C:\DOCUME~1\dzhang\LOCALS~1\Temp\C`CXN645JNA9FQA4HSSE((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3167" y="1752600"/>
            <a:ext cx="1552433" cy="1905000"/>
          </a:xfrm>
          <a:prstGeom prst="rect">
            <a:avLst/>
          </a:prstGeom>
          <a:noFill/>
        </p:spPr>
      </p:pic>
      <p:pic>
        <p:nvPicPr>
          <p:cNvPr id="8208" name="Picture 16" descr="C:\DOCUME~1\dzhang\LOCALS~1\Temp\2N(BRR_{MLL9LEYT0KM$MN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752600"/>
            <a:ext cx="1586552" cy="1905000"/>
          </a:xfrm>
          <a:prstGeom prst="rect">
            <a:avLst/>
          </a:prstGeom>
          <a:noFill/>
        </p:spPr>
      </p:pic>
      <p:pic>
        <p:nvPicPr>
          <p:cNvPr id="8210" name="Picture 18" descr="C:\DOCUME~1\dzhang\LOCALS~1\Temp\)Y[}W7HBLBF1U5~)JJ)P~_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657599"/>
            <a:ext cx="1570491" cy="1905001"/>
          </a:xfrm>
          <a:prstGeom prst="rect">
            <a:avLst/>
          </a:prstGeom>
          <a:noFill/>
        </p:spPr>
      </p:pic>
      <p:pic>
        <p:nvPicPr>
          <p:cNvPr id="8212" name="Picture 20" descr="C:\DOCUME~1\dzhang\LOCALS~1\Temp\E3Z26T)X[}~`S4QS1]]A9D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3755" y="3667124"/>
            <a:ext cx="1561645" cy="1895476"/>
          </a:xfrm>
          <a:prstGeom prst="rect">
            <a:avLst/>
          </a:prstGeom>
          <a:noFill/>
        </p:spPr>
      </p:pic>
      <p:pic>
        <p:nvPicPr>
          <p:cNvPr id="8216" name="Picture 24" descr="C:\DOCUME~1\dzhang\LOCALS~1\Temp\UIO46RTG(20VH(YYRRPOSC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695699"/>
            <a:ext cx="1524000" cy="184659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82688" y="20690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 Method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4812268"/>
            <a:ext cx="1511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Surface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Interpolation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Method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" y="1371600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r>
              <a:rPr lang="en-US" baseline="30000" dirty="0" smtClean="0">
                <a:solidFill>
                  <a:srgbClr val="002060"/>
                </a:solidFill>
              </a:rPr>
              <a:t>st</a:t>
            </a:r>
            <a:r>
              <a:rPr lang="en-US" dirty="0" smtClean="0">
                <a:solidFill>
                  <a:srgbClr val="002060"/>
                </a:solidFill>
              </a:rPr>
              <a:t> BIMF            2</a:t>
            </a:r>
            <a:r>
              <a:rPr lang="en-US" baseline="30000" dirty="0" smtClean="0">
                <a:solidFill>
                  <a:srgbClr val="002060"/>
                </a:solidFill>
              </a:rPr>
              <a:t>nd</a:t>
            </a:r>
            <a:r>
              <a:rPr lang="en-US" dirty="0" smtClean="0">
                <a:solidFill>
                  <a:srgbClr val="002060"/>
                </a:solidFill>
              </a:rPr>
              <a:t> BIMF             3</a:t>
            </a:r>
            <a:r>
              <a:rPr lang="en-US" baseline="30000" dirty="0" smtClean="0">
                <a:solidFill>
                  <a:srgbClr val="002060"/>
                </a:solidFill>
              </a:rPr>
              <a:t>rd</a:t>
            </a:r>
            <a:r>
              <a:rPr lang="en-US" dirty="0" smtClean="0">
                <a:solidFill>
                  <a:srgbClr val="002060"/>
                </a:solidFill>
              </a:rPr>
              <a:t> BIMF           residue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218" name="Picture 26" descr="C:\DOCUME~1\dzhang\LOCALS~1\Temp\5M0_R2GE[WM9O0_W4J8LFS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1795" y="3657600"/>
            <a:ext cx="156380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Monogenic Features of BIMFs (2D analytical signal)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HHT Framework extended to 2D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405" y="1905000"/>
            <a:ext cx="240059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13" y="1905000"/>
            <a:ext cx="2466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325" y="4267200"/>
            <a:ext cx="24193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150" y="4267200"/>
            <a:ext cx="2381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19800" y="2514600"/>
            <a:ext cx="2459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Row1,left:   1</a:t>
            </a:r>
            <a:r>
              <a:rPr lang="en-US" baseline="30000" dirty="0" smtClean="0">
                <a:solidFill>
                  <a:srgbClr val="FFC000"/>
                </a:solidFill>
                <a:latin typeface="+mj-lt"/>
              </a:rPr>
              <a:t>st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 BIMF</a:t>
            </a:r>
          </a:p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Row1, right:   Amplitude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4992469"/>
            <a:ext cx="260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Row2,left:   orientation</a:t>
            </a:r>
          </a:p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Row2, right:  phase angle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 Calculated using Monogenic Filters </a:t>
            </a:r>
            <a:endParaRPr lang="en-US" sz="4000" dirty="0"/>
          </a:p>
        </p:txBody>
      </p:sp>
      <p:pic>
        <p:nvPicPr>
          <p:cNvPr id="6" name="Content Placeholder 5" descr="pc_mono_origFace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205" t="12162" r="35191" b="28378"/>
          <a:stretch>
            <a:fillRect/>
          </a:stretch>
        </p:blipFill>
        <p:spPr>
          <a:xfrm>
            <a:off x="381000" y="2646556"/>
            <a:ext cx="1958897" cy="25350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c_mono_1stBIMF.eps"/>
          <p:cNvPicPr>
            <a:picLocks noChangeAspect="1"/>
          </p:cNvPicPr>
          <p:nvPr/>
        </p:nvPicPr>
        <p:blipFill>
          <a:blip r:embed="rId3" cstate="print"/>
          <a:srcRect l="34193" t="11256" r="34974" b="28692"/>
          <a:stretch>
            <a:fillRect/>
          </a:stretch>
        </p:blipFill>
        <p:spPr>
          <a:xfrm>
            <a:off x="2438400" y="2570356"/>
            <a:ext cx="1997075" cy="2590800"/>
          </a:xfrm>
          <a:prstGeom prst="rect">
            <a:avLst/>
          </a:prstGeom>
        </p:spPr>
      </p:pic>
      <p:pic>
        <p:nvPicPr>
          <p:cNvPr id="8" name="Picture 7" descr="pc_mono_2ndBIMF.eps"/>
          <p:cNvPicPr>
            <a:picLocks noChangeAspect="1"/>
          </p:cNvPicPr>
          <p:nvPr/>
        </p:nvPicPr>
        <p:blipFill>
          <a:blip r:embed="rId4" cstate="print"/>
          <a:srcRect l="34219" t="11295" r="34948" b="28653"/>
          <a:stretch>
            <a:fillRect/>
          </a:stretch>
        </p:blipFill>
        <p:spPr>
          <a:xfrm>
            <a:off x="4572000" y="2570356"/>
            <a:ext cx="1995827" cy="2589181"/>
          </a:xfrm>
          <a:prstGeom prst="rect">
            <a:avLst/>
          </a:prstGeom>
        </p:spPr>
      </p:pic>
      <p:pic>
        <p:nvPicPr>
          <p:cNvPr id="9" name="Picture 8" descr="pc_mono_3rdBIMF.eps"/>
          <p:cNvPicPr>
            <a:picLocks noChangeAspect="1"/>
          </p:cNvPicPr>
          <p:nvPr/>
        </p:nvPicPr>
        <p:blipFill>
          <a:blip r:embed="rId5" cstate="print"/>
          <a:srcRect l="34153" t="11916" r="34872" b="28464"/>
          <a:stretch>
            <a:fillRect/>
          </a:stretch>
        </p:blipFill>
        <p:spPr>
          <a:xfrm>
            <a:off x="6705600" y="2570356"/>
            <a:ext cx="2020824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038290"/>
            <a:ext cx="833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PC of original face         PC of 1</a:t>
            </a:r>
            <a:r>
              <a:rPr lang="en-US" sz="2000" b="1" baseline="30000" dirty="0" smtClean="0">
                <a:solidFill>
                  <a:srgbClr val="C00000"/>
                </a:solidFill>
                <a:latin typeface="+mj-lt"/>
              </a:rPr>
              <a:t>st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BIMF           PC of 2</a:t>
            </a:r>
            <a:r>
              <a:rPr lang="en-US" sz="2000" b="1" baseline="30000" dirty="0" smtClean="0">
                <a:solidFill>
                  <a:srgbClr val="C00000"/>
                </a:solidFill>
                <a:latin typeface="+mj-lt"/>
              </a:rPr>
              <a:t>nd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BIMF          PC of 3</a:t>
            </a:r>
            <a:r>
              <a:rPr lang="en-US" sz="2000" b="1" baseline="30000" dirty="0" smtClean="0">
                <a:solidFill>
                  <a:srgbClr val="C00000"/>
                </a:solidFill>
                <a:latin typeface="+mj-lt"/>
              </a:rPr>
              <a:t>rd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BIMF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372100" y="2324100"/>
            <a:ext cx="533400" cy="6248400"/>
          </a:xfrm>
          <a:prstGeom prst="leftBrac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09238" y="5715000"/>
            <a:ext cx="154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Weighted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</a:t>
            </a:r>
            <a:endParaRPr 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85088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 Extraction Algorithm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Database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4390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638800"/>
            <a:ext cx="5791200" cy="74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828800"/>
            <a:ext cx="7077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Conclusions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35480"/>
            <a:ext cx="7239000" cy="4389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use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phase congruency quantity based on the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BIMFs to address the illumination face recognition problem.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firstly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proposed a new BEMD method based on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improved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Evaluation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local mean, then apply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Riesz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transform to get the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corresponding monogenic signals. Based on the new phase local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information obtained, PC is calculated. We combine the PC on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BIMFs and use the weighted mean as the facial features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input to the classification process. Compared with other phase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Based face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recognition method, our proposed method shows its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Contents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1800" dirty="0" smtClean="0"/>
              <a:t>Motivation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1800" dirty="0" smtClean="0"/>
              <a:t>Phase Congruency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1800" dirty="0" smtClean="0"/>
              <a:t>     - Phase congruency theory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- Calculate PC using monogenic filters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1800" dirty="0" smtClean="0"/>
              <a:t>Monogenic Signals </a:t>
            </a:r>
            <a:r>
              <a:rPr lang="en-US" sz="1800" dirty="0" smtClean="0"/>
              <a:t>O</a:t>
            </a:r>
            <a:r>
              <a:rPr lang="en-US" sz="1800" dirty="0" smtClean="0"/>
              <a:t>btained </a:t>
            </a:r>
            <a:r>
              <a:rPr lang="en-US" sz="1800" dirty="0" smtClean="0"/>
              <a:t>F</a:t>
            </a:r>
            <a:r>
              <a:rPr lang="en-US" sz="1800" dirty="0" smtClean="0"/>
              <a:t>rom BEMD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</a:t>
            </a:r>
            <a:r>
              <a:rPr lang="en-US" sz="1800" dirty="0" smtClean="0"/>
              <a:t> </a:t>
            </a:r>
            <a:r>
              <a:rPr lang="en-US" sz="1800" dirty="0" smtClean="0"/>
              <a:t>- Hilbert-Huang Transform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- The improved BEMD</a:t>
            </a:r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- Monogenic features of BIMFs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1800" dirty="0" smtClean="0"/>
              <a:t>Experimental Results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1800" dirty="0" smtClean="0"/>
              <a:t>Conclusions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1464" y="1905000"/>
            <a:ext cx="7241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Thank you for attention!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429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15-Mar-2010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Illumination Invariant Face Recognition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8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"/>
            </a:pPr>
            <a:r>
              <a:rPr lang="en-US" sz="1800" dirty="0" smtClean="0"/>
              <a:t>“</a:t>
            </a:r>
            <a:r>
              <a:rPr lang="en-US" sz="1800" dirty="0" smtClean="0"/>
              <a:t>Illumination changes could be </a:t>
            </a:r>
            <a:r>
              <a:rPr lang="en-US" sz="1800" dirty="0" smtClean="0"/>
              <a:t>larger than </a:t>
            </a:r>
            <a:r>
              <a:rPr lang="en-US" sz="1800" dirty="0" smtClean="0"/>
              <a:t>the differences between individuals</a:t>
            </a:r>
            <a:r>
              <a:rPr lang="en-US" sz="1800" dirty="0" smtClean="0"/>
              <a:t>.”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1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"/>
            </a:pPr>
            <a:r>
              <a:rPr lang="en-US" sz="1800" dirty="0" smtClean="0"/>
              <a:t>Methods: </a:t>
            </a:r>
            <a:r>
              <a:rPr lang="en-US" sz="1800" dirty="0" err="1" smtClean="0"/>
              <a:t>Lambertian</a:t>
            </a:r>
            <a:r>
              <a:rPr lang="en-US" sz="1800" dirty="0" smtClean="0"/>
              <a:t> surface, illumination cone</a:t>
            </a:r>
            <a:r>
              <a:rPr lang="en-US" sz="1800" dirty="0" smtClean="0"/>
              <a:t>, quotient image, </a:t>
            </a:r>
            <a:r>
              <a:rPr lang="en-US" sz="1800" dirty="0" smtClean="0"/>
              <a:t>model-based method, etc.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18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"/>
            </a:pPr>
            <a:r>
              <a:rPr lang="en-US" sz="1800" dirty="0" smtClean="0"/>
              <a:t>Frequency domain methods: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 smtClean="0"/>
              <a:t>High-frequency components: robust to the illumination changes while low-frequency components are highly sensitive to.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800" dirty="0" smtClean="0"/>
              <a:t>Phase local feature: </a:t>
            </a:r>
            <a:r>
              <a:rPr lang="en-US" sz="1800" dirty="0" smtClean="0"/>
              <a:t>Phase Congruency (PC</a:t>
            </a:r>
            <a:r>
              <a:rPr lang="en-US" sz="1800" dirty="0" smtClean="0"/>
              <a:t>) is robust to </a:t>
            </a:r>
            <a:r>
              <a:rPr lang="en-US" sz="1800" dirty="0" smtClean="0"/>
              <a:t>invariant to changes </a:t>
            </a:r>
            <a:r>
              <a:rPr lang="en-US" sz="1800" dirty="0" smtClean="0"/>
              <a:t>in image </a:t>
            </a:r>
            <a:r>
              <a:rPr lang="en-US" sz="1800" dirty="0" smtClean="0"/>
              <a:t>brightness or contrast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038600" y="1600201"/>
          <a:ext cx="4648200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Hilbert Huang Transform (HHT) Framework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8293" y="2222480"/>
            <a:ext cx="4212307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Properties: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1D: data-driven, non-parametric</a:t>
            </a: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adaptive to the original signal, do not need</a:t>
            </a: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redetermined wavelet function, good at</a:t>
            </a: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handle non-stationary and nonlinear </a:t>
            </a: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Signals</a:t>
            </a:r>
          </a:p>
          <a:p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2D: can capture more singular information</a:t>
            </a: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in high-frequency components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Motivation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64080"/>
            <a:ext cx="6858000" cy="3474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From High-frequency Viewpoint</a:t>
            </a:r>
          </a:p>
          <a:p>
            <a:pPr marL="571500" indent="-571500">
              <a:buNone/>
            </a:pPr>
            <a:endParaRPr lang="en-US" sz="1800" dirty="0" smtClean="0">
              <a:latin typeface="+mj-lt"/>
            </a:endParaRPr>
          </a:p>
          <a:p>
            <a:pPr marL="571500" indent="-571500">
              <a:buNone/>
            </a:pPr>
            <a:r>
              <a:rPr lang="en-US" sz="2000" dirty="0" smtClean="0">
                <a:cs typeface="Arial" pitchFamily="34" charset="0"/>
              </a:rPr>
              <a:t>Earlier studies and </a:t>
            </a:r>
            <a:r>
              <a:rPr lang="en-US" sz="2000" dirty="0" smtClean="0">
                <a:cs typeface="Arial" pitchFamily="34" charset="0"/>
              </a:rPr>
              <a:t>our studies show that </a:t>
            </a:r>
            <a:r>
              <a:rPr lang="en-US" sz="2000" dirty="0" smtClean="0">
                <a:cs typeface="Arial" pitchFamily="34" charset="0"/>
              </a:rPr>
              <a:t>high-frequency</a:t>
            </a:r>
          </a:p>
          <a:p>
            <a:pPr marL="571500" indent="-571500">
              <a:buNone/>
            </a:pPr>
            <a:r>
              <a:rPr lang="en-US" sz="2000" dirty="0" smtClean="0">
                <a:cs typeface="Arial" pitchFamily="34" charset="0"/>
              </a:rPr>
              <a:t>components are comparatively </a:t>
            </a:r>
            <a:r>
              <a:rPr lang="en-US" sz="2000" dirty="0" smtClean="0">
                <a:cs typeface="Arial" pitchFamily="34" charset="0"/>
              </a:rPr>
              <a:t>more robust to the </a:t>
            </a:r>
          </a:p>
          <a:p>
            <a:pPr marL="571500" indent="-571500">
              <a:buNone/>
            </a:pPr>
            <a:r>
              <a:rPr lang="en-US" sz="2000" dirty="0" smtClean="0">
                <a:cs typeface="Arial" pitchFamily="34" charset="0"/>
              </a:rPr>
              <a:t>illumination changes</a:t>
            </a:r>
            <a:r>
              <a:rPr lang="en-US" sz="2000" dirty="0" smtClean="0">
                <a:cs typeface="Arial" pitchFamily="34" charset="0"/>
              </a:rPr>
              <a:t>, while the </a:t>
            </a:r>
            <a:r>
              <a:rPr lang="en-US" sz="2000" dirty="0" smtClean="0">
                <a:cs typeface="Arial" pitchFamily="34" charset="0"/>
              </a:rPr>
              <a:t>low frequency component </a:t>
            </a:r>
            <a:r>
              <a:rPr lang="en-US" sz="2000" dirty="0" smtClean="0">
                <a:cs typeface="Arial" pitchFamily="34" charset="0"/>
              </a:rPr>
              <a:t>is </a:t>
            </a:r>
            <a:endParaRPr lang="en-US" sz="2000" dirty="0" smtClean="0">
              <a:cs typeface="Arial" pitchFamily="34" charset="0"/>
            </a:endParaRPr>
          </a:p>
          <a:p>
            <a:pPr marL="571500" indent="-571500">
              <a:buNone/>
            </a:pPr>
            <a:r>
              <a:rPr lang="en-US" sz="2000" dirty="0" smtClean="0">
                <a:cs typeface="Arial" pitchFamily="34" charset="0"/>
              </a:rPr>
              <a:t>sensitive </a:t>
            </a:r>
            <a:r>
              <a:rPr lang="en-US" sz="2000" dirty="0" smtClean="0">
                <a:cs typeface="Arial" pitchFamily="34" charset="0"/>
              </a:rPr>
              <a:t>to </a:t>
            </a:r>
            <a:r>
              <a:rPr lang="en-US" sz="2000" dirty="0" smtClean="0">
                <a:cs typeface="Arial" pitchFamily="34" charset="0"/>
              </a:rPr>
              <a:t>them. Generally</a:t>
            </a:r>
            <a:r>
              <a:rPr lang="en-US" sz="2000" dirty="0" smtClean="0">
                <a:cs typeface="Arial" pitchFamily="34" charset="0"/>
              </a:rPr>
              <a:t>, high-frequency </a:t>
            </a:r>
            <a:r>
              <a:rPr lang="en-US" sz="2000" dirty="0" smtClean="0">
                <a:cs typeface="Arial" pitchFamily="34" charset="0"/>
              </a:rPr>
              <a:t>component </a:t>
            </a:r>
          </a:p>
          <a:p>
            <a:pPr marL="571500" indent="-571500">
              <a:buNone/>
            </a:pPr>
            <a:r>
              <a:rPr lang="en-US" sz="2000" dirty="0" smtClean="0">
                <a:cs typeface="Arial" pitchFamily="34" charset="0"/>
              </a:rPr>
              <a:t>only </a:t>
            </a:r>
            <a:r>
              <a:rPr lang="en-US" sz="2000" dirty="0" smtClean="0">
                <a:cs typeface="Arial" pitchFamily="34" charset="0"/>
              </a:rPr>
              <a:t>is enough </a:t>
            </a:r>
            <a:r>
              <a:rPr lang="en-US" sz="2000" dirty="0" smtClean="0">
                <a:cs typeface="Arial" pitchFamily="34" charset="0"/>
              </a:rPr>
              <a:t>for illumination invariant </a:t>
            </a:r>
            <a:r>
              <a:rPr lang="en-US" sz="2000" dirty="0" smtClean="0">
                <a:cs typeface="Arial" pitchFamily="34" charset="0"/>
              </a:rPr>
              <a:t>facial </a:t>
            </a:r>
            <a:r>
              <a:rPr lang="en-US" sz="2000" dirty="0" smtClean="0">
                <a:cs typeface="Arial" pitchFamily="34" charset="0"/>
              </a:rPr>
              <a:t>feature</a:t>
            </a:r>
          </a:p>
          <a:p>
            <a:pPr marL="571500" indent="-571500">
              <a:buNone/>
            </a:pPr>
            <a:r>
              <a:rPr lang="en-US" sz="2000" dirty="0" smtClean="0">
                <a:cs typeface="Arial" pitchFamily="34" charset="0"/>
              </a:rPr>
              <a:t>extraction.</a:t>
            </a:r>
          </a:p>
          <a:p>
            <a:pPr marL="571500" indent="-571500">
              <a:buNone/>
            </a:pPr>
            <a:endParaRPr lang="en-US" sz="1800" dirty="0" smtClean="0">
              <a:latin typeface="+mj-lt"/>
            </a:endParaRPr>
          </a:p>
          <a:p>
            <a:pPr marL="571500" indent="-57150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389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 HHT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 Viewpoint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HHT </a:t>
            </a:r>
            <a:r>
              <a:rPr lang="en-US" sz="1800" dirty="0" smtClean="0">
                <a:cs typeface="Arial" pitchFamily="34" charset="0"/>
              </a:rPr>
              <a:t>theory provides us another efficient method to decompose signals </a:t>
            </a:r>
            <a:endParaRPr lang="en-US" sz="18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into </a:t>
            </a:r>
            <a:r>
              <a:rPr lang="en-US" sz="1800" dirty="0" smtClean="0">
                <a:cs typeface="Arial" pitchFamily="34" charset="0"/>
              </a:rPr>
              <a:t>different frequency IMFs components. Because of the data-driven </a:t>
            </a:r>
            <a:endParaRPr lang="en-US" sz="18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property </a:t>
            </a:r>
            <a:r>
              <a:rPr lang="en-US" sz="1800" dirty="0" smtClean="0">
                <a:cs typeface="Arial" pitchFamily="34" charset="0"/>
              </a:rPr>
              <a:t>and </a:t>
            </a:r>
            <a:r>
              <a:rPr lang="en-US" sz="1800" dirty="0" err="1" smtClean="0">
                <a:cs typeface="Arial" pitchFamily="34" charset="0"/>
              </a:rPr>
              <a:t>adaptiveness</a:t>
            </a:r>
            <a:r>
              <a:rPr lang="en-US" sz="1800" dirty="0" smtClean="0">
                <a:cs typeface="Arial" pitchFamily="34" charset="0"/>
              </a:rPr>
              <a:t> of the sifting process, it is able to capture more </a:t>
            </a:r>
            <a:endParaRPr lang="en-US" sz="18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representative </a:t>
            </a:r>
            <a:r>
              <a:rPr lang="en-US" sz="1800" dirty="0" smtClean="0">
                <a:cs typeface="Arial" pitchFamily="34" charset="0"/>
              </a:rPr>
              <a:t>features and especially more singular information in </a:t>
            </a:r>
            <a:r>
              <a:rPr lang="en-US" sz="1800" dirty="0" smtClean="0">
                <a:cs typeface="Arial" pitchFamily="34" charset="0"/>
              </a:rPr>
              <a:t>high-</a:t>
            </a: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frequency </a:t>
            </a:r>
            <a:r>
              <a:rPr lang="en-US" sz="1800" dirty="0" smtClean="0">
                <a:cs typeface="Arial" pitchFamily="34" charset="0"/>
              </a:rPr>
              <a:t>IMFs. It is reasonable to infer that the high-frequency </a:t>
            </a:r>
            <a:endParaRPr lang="en-US" sz="18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components </a:t>
            </a:r>
            <a:r>
              <a:rPr lang="en-US" sz="1800" dirty="0" smtClean="0">
                <a:cs typeface="Arial" pitchFamily="34" charset="0"/>
              </a:rPr>
              <a:t>obtained by HHT framework may have more discriminate </a:t>
            </a:r>
            <a:endParaRPr lang="en-US" sz="18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ability.</a:t>
            </a:r>
            <a:endParaRPr lang="en-US" sz="18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 Phase Feature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Viewpoint</a:t>
            </a: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Phase information was found to be crucial to </a:t>
            </a:r>
            <a:r>
              <a:rPr lang="en-US" sz="1800" dirty="0" smtClean="0">
                <a:cs typeface="Arial" pitchFamily="34" charset="0"/>
              </a:rPr>
              <a:t>feature perception</a:t>
            </a:r>
            <a:r>
              <a:rPr lang="en-US" sz="1800" dirty="0" smtClean="0">
                <a:cs typeface="Arial" pitchFamily="34" charset="0"/>
              </a:rPr>
              <a:t>. Phase </a:t>
            </a:r>
            <a:endParaRPr lang="en-US" sz="18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congruency </a:t>
            </a:r>
            <a:r>
              <a:rPr lang="en-US" sz="1800" dirty="0" smtClean="0">
                <a:cs typeface="Arial" pitchFamily="34" charset="0"/>
              </a:rPr>
              <a:t>is a dimensionless quantity that is invariant to changes in </a:t>
            </a:r>
            <a:endParaRPr lang="en-US" sz="18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cs typeface="Arial" pitchFamily="34" charset="0"/>
              </a:rPr>
              <a:t>illumination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85088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Feature Extraction Design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Phase Congruency (PC): </a:t>
            </a:r>
            <a:r>
              <a:rPr lang="en-US" sz="3200" dirty="0" smtClean="0"/>
              <a:t>PC Definitions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sz="2400" b="1" i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7030A0"/>
                </a:solidFill>
              </a:rPr>
              <a:t>1. </a:t>
            </a:r>
            <a:r>
              <a:rPr lang="en-US" sz="2000" dirty="0" err="1" smtClean="0">
                <a:solidFill>
                  <a:srgbClr val="7030A0"/>
                </a:solidFill>
              </a:rPr>
              <a:t>Morrone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andOwens</a:t>
            </a:r>
            <a:endParaRPr lang="en-US" sz="2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  </a:t>
            </a:r>
            <a:r>
              <a:rPr lang="en-US" sz="1800" dirty="0" smtClean="0"/>
              <a:t>Definition (1) does not offer satisfactory local features and it is     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    sensitive to noise. </a:t>
            </a:r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7030A0"/>
                </a:solidFill>
              </a:rPr>
              <a:t>2.  P. </a:t>
            </a:r>
            <a:r>
              <a:rPr lang="en-US" sz="2000" dirty="0" err="1" smtClean="0">
                <a:solidFill>
                  <a:srgbClr val="7030A0"/>
                </a:solidFill>
              </a:rPr>
              <a:t>Kovesi</a:t>
            </a:r>
            <a:r>
              <a:rPr lang="en-US" sz="2000" dirty="0" smtClean="0">
                <a:solidFill>
                  <a:srgbClr val="7030A0"/>
                </a:solidFill>
              </a:rPr>
              <a:t>: more sensitive measure of PC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4581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19600"/>
            <a:ext cx="4772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PGDay       HKBU-COMP-dzhang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461772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3.     P. </a:t>
            </a:r>
            <a:r>
              <a:rPr lang="en-US" sz="2000" dirty="0" err="1" smtClean="0">
                <a:solidFill>
                  <a:srgbClr val="7030A0"/>
                </a:solidFill>
              </a:rPr>
              <a:t>Kovesi</a:t>
            </a:r>
            <a:r>
              <a:rPr lang="en-US" sz="2000" dirty="0" smtClean="0">
                <a:solidFill>
                  <a:srgbClr val="7030A0"/>
                </a:solidFill>
              </a:rPr>
              <a:t>: PC calculated by wavelet</a:t>
            </a:r>
          </a:p>
          <a:p>
            <a:pPr marL="457200" indent="-457200"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</a:t>
            </a:r>
            <a:r>
              <a:rPr lang="en-US" sz="1800" dirty="0" smtClean="0"/>
              <a:t> </a:t>
            </a:r>
            <a:r>
              <a:rPr lang="en-US" sz="1800" dirty="0" smtClean="0"/>
              <a:t>          : </a:t>
            </a:r>
            <a:r>
              <a:rPr lang="en-US" sz="1800" dirty="0" smtClean="0"/>
              <a:t>even-symmetric (cosine) and odd-symmetric (</a:t>
            </a:r>
            <a:r>
              <a:rPr lang="en-US" sz="1800" dirty="0" smtClean="0"/>
              <a:t>sine) wavelets at scale n</a:t>
            </a:r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4.      P</a:t>
            </a:r>
            <a:r>
              <a:rPr lang="en-US" sz="1800" dirty="0" smtClean="0">
                <a:solidFill>
                  <a:srgbClr val="7030A0"/>
                </a:solidFill>
              </a:rPr>
              <a:t>. </a:t>
            </a:r>
            <a:r>
              <a:rPr lang="en-US" sz="1800" dirty="0" err="1" smtClean="0">
                <a:solidFill>
                  <a:srgbClr val="7030A0"/>
                </a:solidFill>
              </a:rPr>
              <a:t>Kovesi</a:t>
            </a:r>
            <a:r>
              <a:rPr lang="en-US" sz="1800" dirty="0" smtClean="0">
                <a:solidFill>
                  <a:srgbClr val="7030A0"/>
                </a:solidFill>
              </a:rPr>
              <a:t>: </a:t>
            </a:r>
            <a:r>
              <a:rPr lang="en-US" sz="1800" dirty="0" smtClean="0">
                <a:solidFill>
                  <a:srgbClr val="7030A0"/>
                </a:solidFill>
              </a:rPr>
              <a:t> PC extended to 2D</a:t>
            </a:r>
          </a:p>
          <a:p>
            <a:pPr marL="457200" indent="-457200"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    use the 1D analysis over m orientations</a:t>
            </a:r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None/>
            </a:pPr>
            <a:r>
              <a:rPr lang="en-US" sz="2000" dirty="0" smtClean="0"/>
              <a:t>        </a:t>
            </a:r>
          </a:p>
          <a:p>
            <a:pPr marL="457200" indent="-457200">
              <a:buNone/>
            </a:pPr>
            <a:r>
              <a:rPr lang="en-US" sz="2000" dirty="0" smtClean="0"/>
              <a:t>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47925"/>
            <a:ext cx="4010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971800"/>
            <a:ext cx="1685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76400"/>
            <a:ext cx="638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476750"/>
            <a:ext cx="452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779</TotalTime>
  <Words>779</Words>
  <Application>Microsoft Office PowerPoint</Application>
  <PresentationFormat>On-screen Show (4:3)</PresentationFormat>
  <Paragraphs>185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Illumination Invariant Face Recognition based on the New Phase Local Features</vt:lpstr>
      <vt:lpstr>Contents</vt:lpstr>
      <vt:lpstr>Illumination Invariant Face Recognition</vt:lpstr>
      <vt:lpstr>Hilbert Huang Transform (HHT) Framework</vt:lpstr>
      <vt:lpstr>Motivation</vt:lpstr>
      <vt:lpstr>Motivation</vt:lpstr>
      <vt:lpstr>Facial Feature Extraction Design</vt:lpstr>
      <vt:lpstr>Phase Congruency (PC): PC Definitions</vt:lpstr>
      <vt:lpstr>Slide 9</vt:lpstr>
      <vt:lpstr>Phase Congruency (PC): Calculate PC using Monogenic Filters</vt:lpstr>
      <vt:lpstr>Hilbert Huang Transform (HHT) Framework</vt:lpstr>
      <vt:lpstr>HHT Framework extended to 2D</vt:lpstr>
      <vt:lpstr>BIMFs</vt:lpstr>
      <vt:lpstr>HHT Framework extended to 2D</vt:lpstr>
      <vt:lpstr>PC Calculated using Monogenic Filters </vt:lpstr>
      <vt:lpstr>Feature Extraction Algorithm</vt:lpstr>
      <vt:lpstr>Face Database</vt:lpstr>
      <vt:lpstr>Slide 18</vt:lpstr>
      <vt:lpstr>Conclusions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Illumination Invariant Face Recognition based on the New Phase Local Features</dc:title>
  <dc:creator/>
  <cp:lastModifiedBy>CSD</cp:lastModifiedBy>
  <cp:revision>11</cp:revision>
  <dcterms:created xsi:type="dcterms:W3CDTF">2006-08-16T00:00:00Z</dcterms:created>
  <dcterms:modified xsi:type="dcterms:W3CDTF">2010-03-15T00:48:52Z</dcterms:modified>
</cp:coreProperties>
</file>